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71" r:id="rId5"/>
    <p:sldId id="264" r:id="rId6"/>
    <p:sldId id="2595" r:id="rId7"/>
    <p:sldId id="272" r:id="rId8"/>
    <p:sldId id="262" r:id="rId9"/>
    <p:sldId id="257" r:id="rId10"/>
    <p:sldId id="258" r:id="rId11"/>
    <p:sldId id="288" r:id="rId12"/>
    <p:sldId id="289" r:id="rId13"/>
    <p:sldId id="290" r:id="rId14"/>
    <p:sldId id="291" r:id="rId15"/>
    <p:sldId id="292" r:id="rId16"/>
    <p:sldId id="293" r:id="rId17"/>
    <p:sldId id="2596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2944"/>
    <a:srgbClr val="EA0763"/>
    <a:srgbClr val="742575"/>
    <a:srgbClr val="D482D4"/>
    <a:srgbClr val="953395"/>
    <a:srgbClr val="5C5CEE"/>
    <a:srgbClr val="8D2C85"/>
    <a:srgbClr val="FFFFFF"/>
    <a:srgbClr val="0099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E855C-E00F-48F2-BBFE-4649A43B6E9B}" v="176" dt="2026-01-20T13:53:12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03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Ignacio Rodríguez Lasso" userId="65b0b07f-1772-468d-8d14-6914a13dde51" providerId="ADAL" clId="{72A4814C-C75B-46FD-9B11-CC6DEAC413D1}"/>
    <pc:docChg chg="undo redo custSel addSld delSld modSld modMainMaster">
      <pc:chgData name="Álvaro Ignacio Rodríguez Lasso" userId="65b0b07f-1772-468d-8d14-6914a13dde51" providerId="ADAL" clId="{72A4814C-C75B-46FD-9B11-CC6DEAC413D1}" dt="2026-01-20T13:54:25.141" v="1653" actId="1035"/>
      <pc:docMkLst>
        <pc:docMk/>
      </pc:docMkLst>
      <pc:sldChg chg="modSp mod">
        <pc:chgData name="Álvaro Ignacio Rodríguez Lasso" userId="65b0b07f-1772-468d-8d14-6914a13dde51" providerId="ADAL" clId="{72A4814C-C75B-46FD-9B11-CC6DEAC413D1}" dt="2026-01-20T13:52:07.125" v="1643" actId="20577"/>
        <pc:sldMkLst>
          <pc:docMk/>
          <pc:sldMk cId="3432229184" sldId="257"/>
        </pc:sldMkLst>
        <pc:spChg chg="mod">
          <ac:chgData name="Álvaro Ignacio Rodríguez Lasso" userId="65b0b07f-1772-468d-8d14-6914a13dde51" providerId="ADAL" clId="{72A4814C-C75B-46FD-9B11-CC6DEAC413D1}" dt="2026-01-20T13:52:07.125" v="1643" actId="20577"/>
          <ac:spMkLst>
            <pc:docMk/>
            <pc:sldMk cId="3432229184" sldId="257"/>
            <ac:spMk id="3" creationId="{D570F8DF-A5A7-CDDC-1FD8-8080F70139ED}"/>
          </ac:spMkLst>
        </pc:spChg>
      </pc:sldChg>
      <pc:sldChg chg="addSp delSp modSp mod">
        <pc:chgData name="Álvaro Ignacio Rodríguez Lasso" userId="65b0b07f-1772-468d-8d14-6914a13dde51" providerId="ADAL" clId="{72A4814C-C75B-46FD-9B11-CC6DEAC413D1}" dt="2026-01-20T13:00:27.209" v="107" actId="208"/>
        <pc:sldMkLst>
          <pc:docMk/>
          <pc:sldMk cId="2717257054" sldId="264"/>
        </pc:sldMkLst>
        <pc:spChg chg="mod topLvl">
          <ac:chgData name="Álvaro Ignacio Rodríguez Lasso" userId="65b0b07f-1772-468d-8d14-6914a13dde51" providerId="ADAL" clId="{72A4814C-C75B-46FD-9B11-CC6DEAC413D1}" dt="2026-01-20T13:00:15.311" v="106" actId="2085"/>
          <ac:spMkLst>
            <pc:docMk/>
            <pc:sldMk cId="2717257054" sldId="264"/>
            <ac:spMk id="6" creationId="{01CF9013-F79E-BE1F-A492-FE3C324A11FD}"/>
          </ac:spMkLst>
        </pc:spChg>
        <pc:spChg chg="mod">
          <ac:chgData name="Álvaro Ignacio Rodríguez Lasso" userId="65b0b07f-1772-468d-8d14-6914a13dde51" providerId="ADAL" clId="{72A4814C-C75B-46FD-9B11-CC6DEAC413D1}" dt="2026-01-20T13:00:10.434" v="105" actId="2085"/>
          <ac:spMkLst>
            <pc:docMk/>
            <pc:sldMk cId="2717257054" sldId="264"/>
            <ac:spMk id="7" creationId="{712920A9-90BF-80B2-6073-E0AE08E96245}"/>
          </ac:spMkLst>
        </pc:spChg>
        <pc:spChg chg="mod">
          <ac:chgData name="Álvaro Ignacio Rodríguez Lasso" userId="65b0b07f-1772-468d-8d14-6914a13dde51" providerId="ADAL" clId="{72A4814C-C75B-46FD-9B11-CC6DEAC413D1}" dt="2026-01-20T13:00:27.209" v="107" actId="208"/>
          <ac:spMkLst>
            <pc:docMk/>
            <pc:sldMk cId="2717257054" sldId="264"/>
            <ac:spMk id="29" creationId="{1DF57C8C-3E7A-854B-AA0F-A76CD5291157}"/>
          </ac:spMkLst>
        </pc:spChg>
        <pc:grpChg chg="add del mod">
          <ac:chgData name="Álvaro Ignacio Rodríguez Lasso" userId="65b0b07f-1772-468d-8d14-6914a13dde51" providerId="ADAL" clId="{72A4814C-C75B-46FD-9B11-CC6DEAC413D1}" dt="2026-01-20T12:59:14.901" v="56" actId="165"/>
          <ac:grpSpMkLst>
            <pc:docMk/>
            <pc:sldMk cId="2717257054" sldId="264"/>
            <ac:grpSpMk id="4" creationId="{6FEF5F2A-0C36-2D66-EA5F-98F51F1C86B7}"/>
          </ac:grpSpMkLst>
        </pc:grpChg>
        <pc:grpChg chg="add mod">
          <ac:chgData name="Álvaro Ignacio Rodríguez Lasso" userId="65b0b07f-1772-468d-8d14-6914a13dde51" providerId="ADAL" clId="{72A4814C-C75B-46FD-9B11-CC6DEAC413D1}" dt="2026-01-20T12:59:58.632" v="104" actId="1036"/>
          <ac:grpSpMkLst>
            <pc:docMk/>
            <pc:sldMk cId="2717257054" sldId="264"/>
            <ac:grpSpMk id="8" creationId="{C4A8A0A3-E90F-C8F9-C3B3-CEACCBDA2AD7}"/>
          </ac:grpSpMkLst>
        </pc:grpChg>
        <pc:grpChg chg="del">
          <ac:chgData name="Álvaro Ignacio Rodríguez Lasso" userId="65b0b07f-1772-468d-8d14-6914a13dde51" providerId="ADAL" clId="{72A4814C-C75B-46FD-9B11-CC6DEAC413D1}" dt="2026-01-20T12:57:42.845" v="19" actId="478"/>
          <ac:grpSpMkLst>
            <pc:docMk/>
            <pc:sldMk cId="2717257054" sldId="264"/>
            <ac:grpSpMk id="15" creationId="{699EB6D7-E044-1E9C-F081-36AE436CDC02}"/>
          </ac:grpSpMkLst>
        </pc:grpChg>
        <pc:grpChg chg="del mod">
          <ac:chgData name="Álvaro Ignacio Rodríguez Lasso" userId="65b0b07f-1772-468d-8d14-6914a13dde51" providerId="ADAL" clId="{72A4814C-C75B-46FD-9B11-CC6DEAC413D1}" dt="2026-01-20T12:57:48.582" v="22" actId="478"/>
          <ac:grpSpMkLst>
            <pc:docMk/>
            <pc:sldMk cId="2717257054" sldId="264"/>
            <ac:grpSpMk id="17" creationId="{1EBFC720-7072-DF19-CACF-135B097E4474}"/>
          </ac:grpSpMkLst>
        </pc:grpChg>
        <pc:grpChg chg="del">
          <ac:chgData name="Álvaro Ignacio Rodríguez Lasso" userId="65b0b07f-1772-468d-8d14-6914a13dde51" providerId="ADAL" clId="{72A4814C-C75B-46FD-9B11-CC6DEAC413D1}" dt="2026-01-20T12:57:39.872" v="18" actId="478"/>
          <ac:grpSpMkLst>
            <pc:docMk/>
            <pc:sldMk cId="2717257054" sldId="264"/>
            <ac:grpSpMk id="21" creationId="{9729ACF8-9EF2-F17E-AD34-F59366F32DA1}"/>
          </ac:grpSpMkLst>
        </pc:grpChg>
        <pc:grpChg chg="mod">
          <ac:chgData name="Álvaro Ignacio Rodríguez Lasso" userId="65b0b07f-1772-468d-8d14-6914a13dde51" providerId="ADAL" clId="{72A4814C-C75B-46FD-9B11-CC6DEAC413D1}" dt="2026-01-20T12:59:58.632" v="104" actId="1036"/>
          <ac:grpSpMkLst>
            <pc:docMk/>
            <pc:sldMk cId="2717257054" sldId="264"/>
            <ac:grpSpMk id="31" creationId="{95CBE68B-8255-F1E2-F1F2-C2E555363CC2}"/>
          </ac:grpSpMkLst>
        </pc:grpChg>
        <pc:grpChg chg="mod">
          <ac:chgData name="Álvaro Ignacio Rodríguez Lasso" userId="65b0b07f-1772-468d-8d14-6914a13dde51" providerId="ADAL" clId="{72A4814C-C75B-46FD-9B11-CC6DEAC413D1}" dt="2026-01-20T12:59:58.632" v="104" actId="1036"/>
          <ac:grpSpMkLst>
            <pc:docMk/>
            <pc:sldMk cId="2717257054" sldId="264"/>
            <ac:grpSpMk id="35" creationId="{FBB2B145-A043-9390-0F28-7729E7ADC2CA}"/>
          </ac:grpSpMkLst>
        </pc:grpChg>
        <pc:picChg chg="add mod topLvl modCrop">
          <ac:chgData name="Álvaro Ignacio Rodríguez Lasso" userId="65b0b07f-1772-468d-8d14-6914a13dde51" providerId="ADAL" clId="{72A4814C-C75B-46FD-9B11-CC6DEAC413D1}" dt="2026-01-20T12:59:45.877" v="65" actId="164"/>
          <ac:picMkLst>
            <pc:docMk/>
            <pc:sldMk cId="2717257054" sldId="264"/>
            <ac:picMk id="3" creationId="{8431ED0F-56E8-0AE8-08D7-97D27FC2DDBC}"/>
          </ac:picMkLst>
        </pc:picChg>
        <pc:picChg chg="del mod">
          <ac:chgData name="Álvaro Ignacio Rodríguez Lasso" userId="65b0b07f-1772-468d-8d14-6914a13dde51" providerId="ADAL" clId="{72A4814C-C75B-46FD-9B11-CC6DEAC413D1}" dt="2026-01-20T12:57:48.582" v="22" actId="478"/>
          <ac:picMkLst>
            <pc:docMk/>
            <pc:sldMk cId="2717257054" sldId="264"/>
            <ac:picMk id="13" creationId="{25B3CE12-25E5-E211-1952-C8266E12DDAB}"/>
          </ac:picMkLst>
        </pc:picChg>
      </pc:sldChg>
      <pc:sldChg chg="modSp del mod">
        <pc:chgData name="Álvaro Ignacio Rodríguez Lasso" userId="65b0b07f-1772-468d-8d14-6914a13dde51" providerId="ADAL" clId="{72A4814C-C75B-46FD-9B11-CC6DEAC413D1}" dt="2026-01-20T13:46:28.797" v="1508" actId="47"/>
        <pc:sldMkLst>
          <pc:docMk/>
          <pc:sldMk cId="327535716" sldId="269"/>
        </pc:sldMkLst>
        <pc:spChg chg="mod">
          <ac:chgData name="Álvaro Ignacio Rodríguez Lasso" userId="65b0b07f-1772-468d-8d14-6914a13dde51" providerId="ADAL" clId="{72A4814C-C75B-46FD-9B11-CC6DEAC413D1}" dt="2026-01-20T13:21:42.308" v="827" actId="20577"/>
          <ac:spMkLst>
            <pc:docMk/>
            <pc:sldMk cId="327535716" sldId="269"/>
            <ac:spMk id="3" creationId="{64A8FD87-365D-F5E3-B848-3C8F3779F634}"/>
          </ac:spMkLst>
        </pc:spChg>
      </pc:sldChg>
      <pc:sldChg chg="addSp delSp modSp mod">
        <pc:chgData name="Álvaro Ignacio Rodríguez Lasso" userId="65b0b07f-1772-468d-8d14-6914a13dde51" providerId="ADAL" clId="{72A4814C-C75B-46FD-9B11-CC6DEAC413D1}" dt="2026-01-20T13:19:22.648" v="569" actId="21"/>
        <pc:sldMkLst>
          <pc:docMk/>
          <pc:sldMk cId="1213586022" sldId="271"/>
        </pc:sldMkLst>
        <pc:picChg chg="add del mod">
          <ac:chgData name="Álvaro Ignacio Rodríguez Lasso" userId="65b0b07f-1772-468d-8d14-6914a13dde51" providerId="ADAL" clId="{72A4814C-C75B-46FD-9B11-CC6DEAC413D1}" dt="2026-01-20T13:19:22.648" v="569" actId="21"/>
          <ac:picMkLst>
            <pc:docMk/>
            <pc:sldMk cId="1213586022" sldId="271"/>
            <ac:picMk id="7" creationId="{68826612-BB48-1CB0-C0FD-73AB52610C84}"/>
          </ac:picMkLst>
        </pc:picChg>
      </pc:sldChg>
      <pc:sldChg chg="new del">
        <pc:chgData name="Álvaro Ignacio Rodríguez Lasso" userId="65b0b07f-1772-468d-8d14-6914a13dde51" providerId="ADAL" clId="{72A4814C-C75B-46FD-9B11-CC6DEAC413D1}" dt="2026-01-20T13:21:27.350" v="821" actId="680"/>
        <pc:sldMkLst>
          <pc:docMk/>
          <pc:sldMk cId="4080422368" sldId="294"/>
        </pc:sldMkLst>
      </pc:sldChg>
      <pc:sldChg chg="addSp delSp modSp add mod">
        <pc:chgData name="Álvaro Ignacio Rodríguez Lasso" userId="65b0b07f-1772-468d-8d14-6914a13dde51" providerId="ADAL" clId="{72A4814C-C75B-46FD-9B11-CC6DEAC413D1}" dt="2026-01-20T13:46:03.476" v="1507" actId="108"/>
        <pc:sldMkLst>
          <pc:docMk/>
          <pc:sldMk cId="281795936" sldId="2595"/>
        </pc:sldMkLst>
        <pc:spChg chg="mod">
          <ac:chgData name="Álvaro Ignacio Rodríguez Lasso" userId="65b0b07f-1772-468d-8d14-6914a13dde51" providerId="ADAL" clId="{72A4814C-C75B-46FD-9B11-CC6DEAC413D1}" dt="2026-01-20T13:38:09.902" v="1246" actId="1035"/>
          <ac:spMkLst>
            <pc:docMk/>
            <pc:sldMk cId="281795936" sldId="2595"/>
            <ac:spMk id="3" creationId="{A17E9E85-134C-8EFE-37FA-D36509199E7A}"/>
          </ac:spMkLst>
        </pc:spChg>
        <pc:spChg chg="add del mod">
          <ac:chgData name="Álvaro Ignacio Rodríguez Lasso" userId="65b0b07f-1772-468d-8d14-6914a13dde51" providerId="ADAL" clId="{72A4814C-C75B-46FD-9B11-CC6DEAC413D1}" dt="2026-01-20T13:39:53.102" v="1425" actId="1036"/>
          <ac:spMkLst>
            <pc:docMk/>
            <pc:sldMk cId="281795936" sldId="2595"/>
            <ac:spMk id="5" creationId="{A05F5524-CE78-8990-2796-BFDBF963069D}"/>
          </ac:spMkLst>
        </pc:spChg>
        <pc:spChg chg="add mod">
          <ac:chgData name="Álvaro Ignacio Rodríguez Lasso" userId="65b0b07f-1772-468d-8d14-6914a13dde51" providerId="ADAL" clId="{72A4814C-C75B-46FD-9B11-CC6DEAC413D1}" dt="2026-01-20T13:39:49.907" v="1421" actId="1036"/>
          <ac:spMkLst>
            <pc:docMk/>
            <pc:sldMk cId="281795936" sldId="2595"/>
            <ac:spMk id="6" creationId="{75809AB2-DE20-9BE8-D6B7-4B1CDF00F53B}"/>
          </ac:spMkLst>
        </pc:spChg>
        <pc:grpChg chg="add mod">
          <ac:chgData name="Álvaro Ignacio Rodríguez Lasso" userId="65b0b07f-1772-468d-8d14-6914a13dde51" providerId="ADAL" clId="{72A4814C-C75B-46FD-9B11-CC6DEAC413D1}" dt="2026-01-20T13:36:32.231" v="1223" actId="408"/>
          <ac:grpSpMkLst>
            <pc:docMk/>
            <pc:sldMk cId="281795936" sldId="2595"/>
            <ac:grpSpMk id="10" creationId="{E88E55CE-2323-6CC1-062C-6A72C9A0F8AC}"/>
          </ac:grpSpMkLst>
        </pc:grpChg>
        <pc:picChg chg="mod">
          <ac:chgData name="Álvaro Ignacio Rodríguez Lasso" userId="65b0b07f-1772-468d-8d14-6914a13dde51" providerId="ADAL" clId="{72A4814C-C75B-46FD-9B11-CC6DEAC413D1}" dt="2026-01-20T13:41:04.240" v="1426" actId="29295"/>
          <ac:picMkLst>
            <pc:docMk/>
            <pc:sldMk cId="281795936" sldId="2595"/>
            <ac:picMk id="4" creationId="{E1B857C1-C0CA-E921-927C-29C08D450620}"/>
          </ac:picMkLst>
        </pc:picChg>
        <pc:picChg chg="mod">
          <ac:chgData name="Álvaro Ignacio Rodríguez Lasso" userId="65b0b07f-1772-468d-8d14-6914a13dde51" providerId="ADAL" clId="{72A4814C-C75B-46FD-9B11-CC6DEAC413D1}" dt="2026-01-20T13:36:02.762" v="1199" actId="164"/>
          <ac:picMkLst>
            <pc:docMk/>
            <pc:sldMk cId="281795936" sldId="2595"/>
            <ac:picMk id="7" creationId="{CF41DE55-8D79-C06D-0FF9-065A5097BA98}"/>
          </ac:picMkLst>
        </pc:picChg>
        <pc:picChg chg="add del mod">
          <ac:chgData name="Álvaro Ignacio Rodríguez Lasso" userId="65b0b07f-1772-468d-8d14-6914a13dde51" providerId="ADAL" clId="{72A4814C-C75B-46FD-9B11-CC6DEAC413D1}" dt="2026-01-20T13:41:44.758" v="1431" actId="478"/>
          <ac:picMkLst>
            <pc:docMk/>
            <pc:sldMk cId="281795936" sldId="2595"/>
            <ac:picMk id="18" creationId="{0DD4CA10-862A-657F-BA6E-C349F173E0BC}"/>
          </ac:picMkLst>
        </pc:picChg>
        <pc:picChg chg="add mod modCrop">
          <ac:chgData name="Álvaro Ignacio Rodríguez Lasso" userId="65b0b07f-1772-468d-8d14-6914a13dde51" providerId="ADAL" clId="{72A4814C-C75B-46FD-9B11-CC6DEAC413D1}" dt="2026-01-20T13:43:19.817" v="1477" actId="1035"/>
          <ac:picMkLst>
            <pc:docMk/>
            <pc:sldMk cId="281795936" sldId="2595"/>
            <ac:picMk id="20" creationId="{7A5A562B-004A-3F30-AB4E-DCA2A597A8FC}"/>
          </ac:picMkLst>
        </pc:picChg>
        <pc:picChg chg="add mod modCrop">
          <ac:chgData name="Álvaro Ignacio Rodríguez Lasso" userId="65b0b07f-1772-468d-8d14-6914a13dde51" providerId="ADAL" clId="{72A4814C-C75B-46FD-9B11-CC6DEAC413D1}" dt="2026-01-20T13:45:28.294" v="1505" actId="1036"/>
          <ac:picMkLst>
            <pc:docMk/>
            <pc:sldMk cId="281795936" sldId="2595"/>
            <ac:picMk id="22" creationId="{03BB20EC-BB9F-401C-D8B0-126A95762B08}"/>
          </ac:picMkLst>
        </pc:picChg>
        <pc:picChg chg="mod">
          <ac:chgData name="Álvaro Ignacio Rodríguez Lasso" userId="65b0b07f-1772-468d-8d14-6914a13dde51" providerId="ADAL" clId="{72A4814C-C75B-46FD-9B11-CC6DEAC413D1}" dt="2026-01-20T13:33:24.965" v="1111" actId="1037"/>
          <ac:picMkLst>
            <pc:docMk/>
            <pc:sldMk cId="281795936" sldId="2595"/>
            <ac:picMk id="1026" creationId="{B81FF835-2360-B908-2E49-51046E3287B3}"/>
          </ac:picMkLst>
        </pc:picChg>
        <pc:picChg chg="del">
          <ac:chgData name="Álvaro Ignacio Rodríguez Lasso" userId="65b0b07f-1772-468d-8d14-6914a13dde51" providerId="ADAL" clId="{72A4814C-C75B-46FD-9B11-CC6DEAC413D1}" dt="2026-01-20T13:29:50" v="875" actId="478"/>
          <ac:picMkLst>
            <pc:docMk/>
            <pc:sldMk cId="281795936" sldId="2595"/>
            <ac:picMk id="1030" creationId="{E2FA9DB4-9B80-BE37-DFA2-CCA53DC6D4B4}"/>
          </ac:picMkLst>
        </pc:picChg>
        <pc:cxnChg chg="add del mod">
          <ac:chgData name="Álvaro Ignacio Rodríguez Lasso" userId="65b0b07f-1772-468d-8d14-6914a13dde51" providerId="ADAL" clId="{72A4814C-C75B-46FD-9B11-CC6DEAC413D1}" dt="2026-01-20T13:37:29.170" v="1238" actId="478"/>
          <ac:cxnSpMkLst>
            <pc:docMk/>
            <pc:sldMk cId="281795936" sldId="2595"/>
            <ac:cxnSpMk id="9" creationId="{DEE0ADB4-ABA0-D62B-1A78-3D8D9308A296}"/>
          </ac:cxnSpMkLst>
        </pc:cxnChg>
        <pc:cxnChg chg="add mod">
          <ac:chgData name="Álvaro Ignacio Rodríguez Lasso" userId="65b0b07f-1772-468d-8d14-6914a13dde51" providerId="ADAL" clId="{72A4814C-C75B-46FD-9B11-CC6DEAC413D1}" dt="2026-01-20T13:45:56.758" v="1506" actId="208"/>
          <ac:cxnSpMkLst>
            <pc:docMk/>
            <pc:sldMk cId="281795936" sldId="2595"/>
            <ac:cxnSpMk id="12" creationId="{DE9F081D-D6B9-4101-C99C-34A1002721DE}"/>
          </ac:cxnSpMkLst>
        </pc:cxnChg>
        <pc:cxnChg chg="add del mod">
          <ac:chgData name="Álvaro Ignacio Rodríguez Lasso" userId="65b0b07f-1772-468d-8d14-6914a13dde51" providerId="ADAL" clId="{72A4814C-C75B-46FD-9B11-CC6DEAC413D1}" dt="2026-01-20T13:38:49.699" v="1360" actId="478"/>
          <ac:cxnSpMkLst>
            <pc:docMk/>
            <pc:sldMk cId="281795936" sldId="2595"/>
            <ac:cxnSpMk id="14" creationId="{DB858FA1-CE46-EC7D-DBD9-AB73137A59C5}"/>
          </ac:cxnSpMkLst>
        </pc:cxnChg>
        <pc:cxnChg chg="add mod">
          <ac:chgData name="Álvaro Ignacio Rodríguez Lasso" userId="65b0b07f-1772-468d-8d14-6914a13dde51" providerId="ADAL" clId="{72A4814C-C75B-46FD-9B11-CC6DEAC413D1}" dt="2026-01-20T13:46:03.476" v="1507" actId="108"/>
          <ac:cxnSpMkLst>
            <pc:docMk/>
            <pc:sldMk cId="281795936" sldId="2595"/>
            <ac:cxnSpMk id="16" creationId="{53816765-8055-4DA7-E48D-AB22A738B8A6}"/>
          </ac:cxnSpMkLst>
        </pc:cxnChg>
      </pc:sldChg>
      <pc:sldChg chg="addSp delSp modSp add mod">
        <pc:chgData name="Álvaro Ignacio Rodríguez Lasso" userId="65b0b07f-1772-468d-8d14-6914a13dde51" providerId="ADAL" clId="{72A4814C-C75B-46FD-9B11-CC6DEAC413D1}" dt="2026-01-20T13:54:25.141" v="1653" actId="1035"/>
        <pc:sldMkLst>
          <pc:docMk/>
          <pc:sldMk cId="1796702135" sldId="2596"/>
        </pc:sldMkLst>
        <pc:spChg chg="add mod">
          <ac:chgData name="Álvaro Ignacio Rodríguez Lasso" userId="65b0b07f-1772-468d-8d14-6914a13dde51" providerId="ADAL" clId="{72A4814C-C75B-46FD-9B11-CC6DEAC413D1}" dt="2026-01-20T13:53:26.867" v="1649" actId="1036"/>
          <ac:spMkLst>
            <pc:docMk/>
            <pc:sldMk cId="1796702135" sldId="2596"/>
            <ac:spMk id="2" creationId="{8C096470-EED1-76D9-E638-262B7A247347}"/>
          </ac:spMkLst>
        </pc:spChg>
        <pc:spChg chg="mod">
          <ac:chgData name="Álvaro Ignacio Rodríguez Lasso" userId="65b0b07f-1772-468d-8d14-6914a13dde51" providerId="ADAL" clId="{72A4814C-C75B-46FD-9B11-CC6DEAC413D1}" dt="2026-01-20T13:54:25.141" v="1653" actId="1035"/>
          <ac:spMkLst>
            <pc:docMk/>
            <pc:sldMk cId="1796702135" sldId="2596"/>
            <ac:spMk id="3" creationId="{DAAFCC3D-26DF-A988-0F23-BE784822845C}"/>
          </ac:spMkLst>
        </pc:spChg>
        <pc:spChg chg="mod">
          <ac:chgData name="Álvaro Ignacio Rodríguez Lasso" userId="65b0b07f-1772-468d-8d14-6914a13dde51" providerId="ADAL" clId="{72A4814C-C75B-46FD-9B11-CC6DEAC413D1}" dt="2026-01-20T13:50:59.023" v="1618" actId="1036"/>
          <ac:spMkLst>
            <pc:docMk/>
            <pc:sldMk cId="1796702135" sldId="2596"/>
            <ac:spMk id="5" creationId="{923E37D8-DA8D-900F-91D0-748E5BF7D0BF}"/>
          </ac:spMkLst>
        </pc:spChg>
        <pc:spChg chg="mod">
          <ac:chgData name="Álvaro Ignacio Rodríguez Lasso" userId="65b0b07f-1772-468d-8d14-6914a13dde51" providerId="ADAL" clId="{72A4814C-C75B-46FD-9B11-CC6DEAC413D1}" dt="2026-01-20T13:50:59.023" v="1618" actId="1036"/>
          <ac:spMkLst>
            <pc:docMk/>
            <pc:sldMk cId="1796702135" sldId="2596"/>
            <ac:spMk id="6" creationId="{C685D258-6319-E48D-AE9B-AE0B0C8A20D6}"/>
          </ac:spMkLst>
        </pc:spChg>
        <pc:grpChg chg="mod">
          <ac:chgData name="Álvaro Ignacio Rodríguez Lasso" userId="65b0b07f-1772-468d-8d14-6914a13dde51" providerId="ADAL" clId="{72A4814C-C75B-46FD-9B11-CC6DEAC413D1}" dt="2026-01-20T13:50:59.023" v="1618" actId="1036"/>
          <ac:grpSpMkLst>
            <pc:docMk/>
            <pc:sldMk cId="1796702135" sldId="2596"/>
            <ac:grpSpMk id="10" creationId="{5A351709-BF16-0619-3DE4-B5288D1E0109}"/>
          </ac:grpSpMkLst>
        </pc:grpChg>
        <pc:picChg chg="mod">
          <ac:chgData name="Álvaro Ignacio Rodríguez Lasso" userId="65b0b07f-1772-468d-8d14-6914a13dde51" providerId="ADAL" clId="{72A4814C-C75B-46FD-9B11-CC6DEAC413D1}" dt="2026-01-20T13:50:59.023" v="1618" actId="1036"/>
          <ac:picMkLst>
            <pc:docMk/>
            <pc:sldMk cId="1796702135" sldId="2596"/>
            <ac:picMk id="20" creationId="{0BA4ACC3-C414-1899-C142-ADA6E3F01300}"/>
          </ac:picMkLst>
        </pc:picChg>
        <pc:picChg chg="mod">
          <ac:chgData name="Álvaro Ignacio Rodríguez Lasso" userId="65b0b07f-1772-468d-8d14-6914a13dde51" providerId="ADAL" clId="{72A4814C-C75B-46FD-9B11-CC6DEAC413D1}" dt="2026-01-20T13:50:59.023" v="1618" actId="1036"/>
          <ac:picMkLst>
            <pc:docMk/>
            <pc:sldMk cId="1796702135" sldId="2596"/>
            <ac:picMk id="22" creationId="{6129AEBC-4F8E-2631-8E64-47FE719C0A49}"/>
          </ac:picMkLst>
        </pc:picChg>
        <pc:picChg chg="del">
          <ac:chgData name="Álvaro Ignacio Rodríguez Lasso" userId="65b0b07f-1772-468d-8d14-6914a13dde51" providerId="ADAL" clId="{72A4814C-C75B-46FD-9B11-CC6DEAC413D1}" dt="2026-01-20T13:50:34.388" v="1607" actId="478"/>
          <ac:picMkLst>
            <pc:docMk/>
            <pc:sldMk cId="1796702135" sldId="2596"/>
            <ac:picMk id="1026" creationId="{27B9912B-1E0F-CEB6-30FC-C306EC52EBE0}"/>
          </ac:picMkLst>
        </pc:picChg>
        <pc:cxnChg chg="mod">
          <ac:chgData name="Álvaro Ignacio Rodríguez Lasso" userId="65b0b07f-1772-468d-8d14-6914a13dde51" providerId="ADAL" clId="{72A4814C-C75B-46FD-9B11-CC6DEAC413D1}" dt="2026-01-20T13:50:59.023" v="1618" actId="1036"/>
          <ac:cxnSpMkLst>
            <pc:docMk/>
            <pc:sldMk cId="1796702135" sldId="2596"/>
            <ac:cxnSpMk id="12" creationId="{D130F553-2849-E9DB-DA84-D78FE28F2BEF}"/>
          </ac:cxnSpMkLst>
        </pc:cxnChg>
        <pc:cxnChg chg="mod">
          <ac:chgData name="Álvaro Ignacio Rodríguez Lasso" userId="65b0b07f-1772-468d-8d14-6914a13dde51" providerId="ADAL" clId="{72A4814C-C75B-46FD-9B11-CC6DEAC413D1}" dt="2026-01-20T13:50:59.023" v="1618" actId="1036"/>
          <ac:cxnSpMkLst>
            <pc:docMk/>
            <pc:sldMk cId="1796702135" sldId="2596"/>
            <ac:cxnSpMk id="16" creationId="{CDE13096-DE28-B1A4-76B6-A447F3F37460}"/>
          </ac:cxnSpMkLst>
        </pc:cxnChg>
      </pc:sldChg>
      <pc:sldMasterChg chg="delSp modSp mod modSldLayout">
        <pc:chgData name="Álvaro Ignacio Rodríguez Lasso" userId="65b0b07f-1772-468d-8d14-6914a13dde51" providerId="ADAL" clId="{72A4814C-C75B-46FD-9B11-CC6DEAC413D1}" dt="2026-01-20T13:53:12.472" v="1646"/>
        <pc:sldMasterMkLst>
          <pc:docMk/>
          <pc:sldMasterMk cId="1975050179" sldId="2147483648"/>
        </pc:sldMasterMkLst>
        <pc:spChg chg="del mod">
          <ac:chgData name="Álvaro Ignacio Rodríguez Lasso" userId="65b0b07f-1772-468d-8d14-6914a13dde51" providerId="ADAL" clId="{72A4814C-C75B-46FD-9B11-CC6DEAC413D1}" dt="2026-01-20T13:02:33.304" v="110" actId="478"/>
          <ac:spMkLst>
            <pc:docMk/>
            <pc:sldMasterMk cId="1975050179" sldId="2147483648"/>
            <ac:spMk id="4" creationId="{478BEB8D-6EB4-80EE-8DD7-E37EDADB6FAB}"/>
          </ac:spMkLst>
        </pc:spChg>
        <pc:sldLayoutChg chg="addSp delSp modSp mod">
          <pc:chgData name="Álvaro Ignacio Rodríguez Lasso" userId="65b0b07f-1772-468d-8d14-6914a13dde51" providerId="ADAL" clId="{72A4814C-C75B-46FD-9B11-CC6DEAC413D1}" dt="2026-01-20T13:21:01.170" v="807"/>
          <pc:sldLayoutMkLst>
            <pc:docMk/>
            <pc:sldMasterMk cId="1975050179" sldId="2147483648"/>
            <pc:sldLayoutMk cId="4240754387" sldId="2147483651"/>
          </pc:sldLayoutMkLst>
          <pc:spChg chg="del">
            <ac:chgData name="Álvaro Ignacio Rodríguez Lasso" userId="65b0b07f-1772-468d-8d14-6914a13dde51" providerId="ADAL" clId="{72A4814C-C75B-46FD-9B11-CC6DEAC413D1}" dt="2026-01-20T13:20:58.083" v="803" actId="478"/>
            <ac:spMkLst>
              <pc:docMk/>
              <pc:sldMasterMk cId="1975050179" sldId="2147483648"/>
              <pc:sldLayoutMk cId="4240754387" sldId="2147483651"/>
              <ac:spMk id="11" creationId="{A294225F-0C25-190E-2729-A3FF8CB64EC6}"/>
            </ac:spMkLst>
          </pc:spChg>
          <pc:spChg chg="add mod">
            <ac:chgData name="Álvaro Ignacio Rodríguez Lasso" userId="65b0b07f-1772-468d-8d14-6914a13dde51" providerId="ADAL" clId="{72A4814C-C75B-46FD-9B11-CC6DEAC413D1}" dt="2026-01-20T13:21:01.170" v="807"/>
            <ac:spMkLst>
              <pc:docMk/>
              <pc:sldMasterMk cId="1975050179" sldId="2147483648"/>
              <pc:sldLayoutMk cId="4240754387" sldId="2147483651"/>
              <ac:spMk id="13" creationId="{9F195A82-8B0F-5226-6CF1-A1970D9E2720}"/>
            </ac:spMkLst>
          </pc:sp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4" creationId="{CAB225A8-750F-F70D-840E-61DF2940FBA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5" creationId="{05827EE4-6A9A-09DA-59F6-31992FD7C335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0.230" v="806" actId="478"/>
            <ac:picMkLst>
              <pc:docMk/>
              <pc:sldMasterMk cId="1975050179" sldId="2147483648"/>
              <pc:sldLayoutMk cId="4240754387" sldId="2147483651"/>
              <ac:picMk id="7" creationId="{08622C21-0517-FD91-ABD5-E1C3236085C0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0:59.539" v="805" actId="478"/>
            <ac:picMkLst>
              <pc:docMk/>
              <pc:sldMasterMk cId="1975050179" sldId="2147483648"/>
              <pc:sldLayoutMk cId="4240754387" sldId="2147483651"/>
              <ac:picMk id="8" creationId="{22880D1A-AF2C-BA89-F59B-E3BD4DC87E53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0:58.701" v="804" actId="478"/>
            <ac:picMkLst>
              <pc:docMk/>
              <pc:sldMasterMk cId="1975050179" sldId="2147483648"/>
              <pc:sldLayoutMk cId="4240754387" sldId="2147483651"/>
              <ac:picMk id="9" creationId="{DAE12D60-2FEB-C6E8-F398-7C94BD8675D8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0:57.074" v="802" actId="478"/>
            <ac:picMkLst>
              <pc:docMk/>
              <pc:sldMasterMk cId="1975050179" sldId="2147483648"/>
              <pc:sldLayoutMk cId="4240754387" sldId="2147483651"/>
              <ac:picMk id="10" creationId="{AD303E97-6EFE-5223-DA09-CCEA177222B8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2" creationId="{910D376C-3831-0059-638E-DF82AF4E14A0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4" creationId="{5353824B-E6AD-B76C-3AAF-D86A828CF7D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6" creationId="{FEAC62F7-36E0-1AF0-869F-2BD092ED1566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7" creationId="{90B61367-66A5-C9AB-1331-BE5D71666D4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8" creationId="{21527C8D-E6AF-D1A7-5F25-F0B041AA07CE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9" creationId="{B543D8BA-8B1B-9085-C92E-A44FD7CE8E65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20" creationId="{51B60A17-DEA6-0AA3-E243-08F228805B5F}"/>
            </ac:picMkLst>
          </pc:picChg>
        </pc:sldLayoutChg>
        <pc:sldLayoutChg chg="addSp delSp modSp mod">
          <pc:chgData name="Álvaro Ignacio Rodríguez Lasso" userId="65b0b07f-1772-468d-8d14-6914a13dde51" providerId="ADAL" clId="{72A4814C-C75B-46FD-9B11-CC6DEAC413D1}" dt="2026-01-20T13:48:27.123" v="1509" actId="478"/>
          <pc:sldLayoutMkLst>
            <pc:docMk/>
            <pc:sldMasterMk cId="1975050179" sldId="2147483648"/>
            <pc:sldLayoutMk cId="2118597231" sldId="2147483654"/>
          </pc:sldLayoutMkLst>
          <pc:spChg chg="del">
            <ac:chgData name="Álvaro Ignacio Rodríguez Lasso" userId="65b0b07f-1772-468d-8d14-6914a13dde51" providerId="ADAL" clId="{72A4814C-C75B-46FD-9B11-CC6DEAC413D1}" dt="2026-01-20T13:21:06.093" v="811" actId="478"/>
            <ac:spMkLst>
              <pc:docMk/>
              <pc:sldMasterMk cId="1975050179" sldId="2147483648"/>
              <pc:sldLayoutMk cId="2118597231" sldId="2147483654"/>
              <ac:spMk id="12" creationId="{8485C295-0B57-FE6B-39F6-72DAFDA416AD}"/>
            </ac:spMkLst>
          </pc:spChg>
          <pc:spChg chg="add mod">
            <ac:chgData name="Álvaro Ignacio Rodríguez Lasso" userId="65b0b07f-1772-468d-8d14-6914a13dde51" providerId="ADAL" clId="{72A4814C-C75B-46FD-9B11-CC6DEAC413D1}" dt="2026-01-20T13:21:07.571" v="813"/>
            <ac:spMkLst>
              <pc:docMk/>
              <pc:sldMasterMk cId="1975050179" sldId="2147483648"/>
              <pc:sldLayoutMk cId="2118597231" sldId="2147483654"/>
              <ac:spMk id="16" creationId="{C68A1FAD-68F4-473B-2115-6988297DF0EB}"/>
            </ac:spMkLst>
          </pc:spChg>
          <pc:grpChg chg="del">
            <ac:chgData name="Álvaro Ignacio Rodríguez Lasso" userId="65b0b07f-1772-468d-8d14-6914a13dde51" providerId="ADAL" clId="{72A4814C-C75B-46FD-9B11-CC6DEAC413D1}" dt="2026-01-20T13:48:27.123" v="1509" actId="478"/>
            <ac:grpSpMkLst>
              <pc:docMk/>
              <pc:sldMasterMk cId="1975050179" sldId="2147483648"/>
              <pc:sldLayoutMk cId="2118597231" sldId="2147483654"/>
              <ac:grpSpMk id="6" creationId="{94AE2309-48C5-57AB-5A6D-65A6DBE62FF5}"/>
            </ac:grpSpMkLst>
          </pc:grp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3" creationId="{5961EE2D-95FC-677E-C029-B035D6E764D7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4.318" v="808" actId="478"/>
            <ac:picMkLst>
              <pc:docMk/>
              <pc:sldMasterMk cId="1975050179" sldId="2147483648"/>
              <pc:sldLayoutMk cId="2118597231" sldId="2147483654"/>
              <ac:picMk id="4" creationId="{EC94459D-2C1D-C05B-71E5-851CE40D99BA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4.927" v="809" actId="478"/>
            <ac:picMkLst>
              <pc:docMk/>
              <pc:sldMasterMk cId="1975050179" sldId="2147483648"/>
              <pc:sldLayoutMk cId="2118597231" sldId="2147483654"/>
              <ac:picMk id="5" creationId="{288D54AA-328C-C26E-0B07-F67B16EE87BD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5.511" v="810" actId="478"/>
            <ac:picMkLst>
              <pc:docMk/>
              <pc:sldMasterMk cId="1975050179" sldId="2147483648"/>
              <pc:sldLayoutMk cId="2118597231" sldId="2147483654"/>
              <ac:picMk id="10" creationId="{9E0CCBA5-F6E1-5863-ECEB-A31D1336EEFD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06.670" v="812" actId="478"/>
            <ac:picMkLst>
              <pc:docMk/>
              <pc:sldMasterMk cId="1975050179" sldId="2147483648"/>
              <pc:sldLayoutMk cId="2118597231" sldId="2147483654"/>
              <ac:picMk id="11" creationId="{3CDBFBD5-0508-F20C-A2DE-987B94B0AA8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3" creationId="{124C64BA-A93F-0D7B-D84B-63B959847B8E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4" creationId="{43D82821-B4F0-C424-AFF6-9A711E51A193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5" creationId="{26C833CA-E946-12DC-1143-3208DC5FFFAF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7" creationId="{6141494B-0989-6582-24E3-CDE9050B26E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9" creationId="{414E955F-5266-9214-7917-F1BBB7EE6CD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20" creationId="{1978A1C9-AF8C-A3BB-978F-C276AA106C9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21" creationId="{E13BE7CB-2630-0BFA-3B1E-B70E12DA871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22" creationId="{B86631CA-56B5-B179-AB89-67E764DE3B29}"/>
            </ac:picMkLst>
          </pc:picChg>
        </pc:sldLayoutChg>
        <pc:sldLayoutChg chg="addSp delSp modSp mod">
          <pc:chgData name="Álvaro Ignacio Rodríguez Lasso" userId="65b0b07f-1772-468d-8d14-6914a13dde51" providerId="ADAL" clId="{72A4814C-C75B-46FD-9B11-CC6DEAC413D1}" dt="2026-01-20T13:21:13.682" v="819"/>
          <pc:sldLayoutMkLst>
            <pc:docMk/>
            <pc:sldMasterMk cId="1975050179" sldId="2147483648"/>
            <pc:sldLayoutMk cId="3524211620" sldId="2147483655"/>
          </pc:sldLayoutMkLst>
          <pc:spChg chg="del">
            <ac:chgData name="Álvaro Ignacio Rodríguez Lasso" userId="65b0b07f-1772-468d-8d14-6914a13dde51" providerId="ADAL" clId="{72A4814C-C75B-46FD-9B11-CC6DEAC413D1}" dt="2026-01-20T13:21:12.106" v="817" actId="478"/>
            <ac:spMkLst>
              <pc:docMk/>
              <pc:sldMasterMk cId="1975050179" sldId="2147483648"/>
              <pc:sldLayoutMk cId="3524211620" sldId="2147483655"/>
              <ac:spMk id="8" creationId="{F054A789-DCD0-A5EB-EA66-15CD69A98242}"/>
            </ac:spMkLst>
          </pc:spChg>
          <pc:spChg chg="add mod">
            <ac:chgData name="Álvaro Ignacio Rodríguez Lasso" userId="65b0b07f-1772-468d-8d14-6914a13dde51" providerId="ADAL" clId="{72A4814C-C75B-46FD-9B11-CC6DEAC413D1}" dt="2026-01-20T13:21:13.682" v="819"/>
            <ac:spMkLst>
              <pc:docMk/>
              <pc:sldMasterMk cId="1975050179" sldId="2147483648"/>
              <pc:sldLayoutMk cId="3524211620" sldId="2147483655"/>
              <ac:spMk id="12" creationId="{83D06628-6AF1-CECA-487B-9CCAEAE5830A}"/>
            </ac:spMkLst>
          </pc:spChg>
          <pc:picChg chg="del">
            <ac:chgData name="Álvaro Ignacio Rodríguez Lasso" userId="65b0b07f-1772-468d-8d14-6914a13dde51" providerId="ADAL" clId="{72A4814C-C75B-46FD-9B11-CC6DEAC413D1}" dt="2026-01-20T13:21:10.260" v="814" actId="478"/>
            <ac:picMkLst>
              <pc:docMk/>
              <pc:sldMasterMk cId="1975050179" sldId="2147483648"/>
              <pc:sldLayoutMk cId="3524211620" sldId="2147483655"/>
              <ac:picMk id="2" creationId="{19356F52-240C-AE0B-66B0-3CE5E68D85ED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11.001" v="815" actId="478"/>
            <ac:picMkLst>
              <pc:docMk/>
              <pc:sldMasterMk cId="1975050179" sldId="2147483648"/>
              <pc:sldLayoutMk cId="3524211620" sldId="2147483655"/>
              <ac:picMk id="3" creationId="{BD7109EC-E08A-1CCB-C198-70153CBE8C2A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11.518" v="816" actId="478"/>
            <ac:picMkLst>
              <pc:docMk/>
              <pc:sldMasterMk cId="1975050179" sldId="2147483648"/>
              <pc:sldLayoutMk cId="3524211620" sldId="2147483655"/>
              <ac:picMk id="4" creationId="{731A6AF8-097D-4D5F-BB28-8E075C2E1F85}"/>
            </ac:picMkLst>
          </pc:picChg>
          <pc:picChg chg="del">
            <ac:chgData name="Álvaro Ignacio Rodríguez Lasso" userId="65b0b07f-1772-468d-8d14-6914a13dde51" providerId="ADAL" clId="{72A4814C-C75B-46FD-9B11-CC6DEAC413D1}" dt="2026-01-20T13:21:12.769" v="818" actId="478"/>
            <ac:picMkLst>
              <pc:docMk/>
              <pc:sldMasterMk cId="1975050179" sldId="2147483648"/>
              <pc:sldLayoutMk cId="3524211620" sldId="2147483655"/>
              <ac:picMk id="5" creationId="{EB041972-D9E6-90D6-94AE-B7C6A542A8C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7" creationId="{8ED24F70-330F-250E-A77F-C248EB8C9A2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9" creationId="{C7CACE6E-500F-2563-6BC8-8CAC03D64AA5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0" creationId="{1D7E2AA9-A172-0F4C-9BB1-87F02DCC3BD8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1" creationId="{5DCA55E7-684B-5284-A865-A81B6DF4A90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3" creationId="{327D5E50-80B4-CDCD-4B81-913D6EA358E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4" creationId="{4A60ACAA-0936-B469-2CAF-AC6034BD808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6" creationId="{320360EA-9FA5-7BC6-2828-F6ADC79626CD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7" creationId="{CAA047B6-CC26-2237-68F5-B564C8ECACAF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8" creationId="{7F6ECC1C-4F3B-4A4C-FB50-FEE86CB8EF85}"/>
            </ac:picMkLst>
          </pc:picChg>
        </pc:sldLayoutChg>
        <pc:sldLayoutChg chg="addSp delSp modSp mod">
          <pc:chgData name="Álvaro Ignacio Rodríguez Lasso" userId="65b0b07f-1772-468d-8d14-6914a13dde51" providerId="ADAL" clId="{72A4814C-C75B-46FD-9B11-CC6DEAC413D1}" dt="2026-01-20T13:20:18.231" v="801" actId="408"/>
          <pc:sldLayoutMkLst>
            <pc:docMk/>
            <pc:sldMasterMk cId="1975050179" sldId="2147483648"/>
            <pc:sldLayoutMk cId="2863594695" sldId="2147483656"/>
          </pc:sldLayoutMkLst>
          <pc:spChg chg="mod">
            <ac:chgData name="Álvaro Ignacio Rodríguez Lasso" userId="65b0b07f-1772-468d-8d14-6914a13dde51" providerId="ADAL" clId="{72A4814C-C75B-46FD-9B11-CC6DEAC413D1}" dt="2026-01-20T13:20:18.231" v="801" actId="408"/>
            <ac:spMkLst>
              <pc:docMk/>
              <pc:sldMasterMk cId="1975050179" sldId="2147483648"/>
              <pc:sldLayoutMk cId="2863594695" sldId="2147483656"/>
              <ac:spMk id="12" creationId="{60D214F6-1D73-9AEF-6359-F0BFD752A863}"/>
            </ac:spMkLst>
          </pc:spChg>
          <pc:spChg chg="mod">
            <ac:chgData name="Álvaro Ignacio Rodríguez Lasso" userId="65b0b07f-1772-468d-8d14-6914a13dde51" providerId="ADAL" clId="{72A4814C-C75B-46FD-9B11-CC6DEAC413D1}" dt="2026-01-20T13:16:33.512" v="276" actId="962"/>
            <ac:spMkLst>
              <pc:docMk/>
              <pc:sldMasterMk cId="1975050179" sldId="2147483648"/>
              <pc:sldLayoutMk cId="2863594695" sldId="2147483656"/>
              <ac:spMk id="22" creationId="{AD2D77BF-898D-F3B3-B322-BE7D7CB16537}"/>
            </ac:spMkLst>
          </pc:spChg>
          <pc:picChg chg="add del mod">
            <ac:chgData name="Álvaro Ignacio Rodríguez Lasso" userId="65b0b07f-1772-468d-8d14-6914a13dde51" providerId="ADAL" clId="{72A4814C-C75B-46FD-9B11-CC6DEAC413D1}" dt="2026-01-20T13:10:32.736" v="133" actId="478"/>
            <ac:picMkLst>
              <pc:docMk/>
              <pc:sldMasterMk cId="1975050179" sldId="2147483648"/>
              <pc:sldLayoutMk cId="2863594695" sldId="2147483656"/>
              <ac:picMk id="6" creationId="{D96486B1-2D64-9FAB-DC62-DAC2B9939505}"/>
            </ac:picMkLst>
          </pc:picChg>
          <pc:picChg chg="add del">
            <ac:chgData name="Álvaro Ignacio Rodríguez Lasso" userId="65b0b07f-1772-468d-8d14-6914a13dde51" providerId="ADAL" clId="{72A4814C-C75B-46FD-9B11-CC6DEAC413D1}" dt="2026-01-20T12:57:13.102" v="15" actId="478"/>
            <ac:picMkLst>
              <pc:docMk/>
              <pc:sldMasterMk cId="1975050179" sldId="2147483648"/>
              <pc:sldLayoutMk cId="2863594695" sldId="2147483656"/>
              <ac:picMk id="7" creationId="{AF90B321-223C-BEC8-C146-66B8A0045DEE}"/>
            </ac:picMkLst>
          </pc:picChg>
          <pc:picChg chg="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8" creationId="{D08DDF61-A76E-7EBA-22E8-A00D63735AF9}"/>
            </ac:picMkLst>
          </pc:picChg>
          <pc:picChg chg="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9" creationId="{78B19861-4EF2-D702-86B3-03C169230118}"/>
            </ac:picMkLst>
          </pc:picChg>
          <pc:picChg chg="mod">
            <ac:chgData name="Álvaro Ignacio Rodríguez Lasso" userId="65b0b07f-1772-468d-8d14-6914a13dde51" providerId="ADAL" clId="{72A4814C-C75B-46FD-9B11-CC6DEAC413D1}" dt="2026-01-20T13:19:45.056" v="706" actId="1038"/>
            <ac:picMkLst>
              <pc:docMk/>
              <pc:sldMasterMk cId="1975050179" sldId="2147483648"/>
              <pc:sldLayoutMk cId="2863594695" sldId="2147483656"/>
              <ac:picMk id="10" creationId="{7D8C430A-D218-4A67-2D13-984DD5258D98}"/>
            </ac:picMkLst>
          </pc:picChg>
          <pc:picChg chg="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11" creationId="{BF3B30F3-4ECB-E488-3A4E-555626FC17F6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19:39.288" v="643" actId="1038"/>
            <ac:picMkLst>
              <pc:docMk/>
              <pc:sldMasterMk cId="1975050179" sldId="2147483648"/>
              <pc:sldLayoutMk cId="2863594695" sldId="2147483656"/>
              <ac:picMk id="17" creationId="{699DA376-7D99-1255-23AF-B2687D812459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23" creationId="{7E198C2D-75F3-250E-E58E-216BC3E955F7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1" creationId="{E5CB6AC4-3D14-2A74-5B1A-6F61AC8178CF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3" creationId="{82911D1B-2005-3F7A-9D1A-9AAB88F5D188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5" creationId="{1660DFDC-AA6D-4D20-4351-C319B9E6FC6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6" creationId="{68826612-BB48-1CB0-C0FD-73AB52610C8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1026" creationId="{25ABA0D7-A5EF-89B2-8335-ACDF43371BF6}"/>
            </ac:picMkLst>
          </pc:picChg>
        </pc:sldLayoutChg>
        <pc:sldLayoutChg chg="addSp modSp">
          <pc:chgData name="Álvaro Ignacio Rodríguez Lasso" userId="65b0b07f-1772-468d-8d14-6914a13dde51" providerId="ADAL" clId="{72A4814C-C75B-46FD-9B11-CC6DEAC413D1}" dt="2026-01-20T13:53:12.472" v="1646"/>
          <pc:sldLayoutMkLst>
            <pc:docMk/>
            <pc:sldMasterMk cId="1975050179" sldId="2147483648"/>
            <pc:sldLayoutMk cId="2292197703" sldId="2147483657"/>
          </pc:sldLayoutMkLst>
          <pc:spChg chg="add mod">
            <ac:chgData name="Álvaro Ignacio Rodríguez Lasso" userId="65b0b07f-1772-468d-8d14-6914a13dde51" providerId="ADAL" clId="{72A4814C-C75B-46FD-9B11-CC6DEAC413D1}" dt="2026-01-20T13:53:12.472" v="1646"/>
            <ac:spMkLst>
              <pc:docMk/>
              <pc:sldMasterMk cId="1975050179" sldId="2147483648"/>
              <pc:sldLayoutMk cId="2292197703" sldId="2147483657"/>
              <ac:spMk id="6" creationId="{B65432FE-F37A-EE74-058D-67E76E0D2C5D}"/>
            </ac:spMkLst>
          </pc:sp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2" creationId="{295BDA9E-AC66-B54A-F654-E588BC56128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3" creationId="{FB36A320-A0F8-FD2A-3CE3-22A1F8844FA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4" creationId="{AD9405FC-F017-52B4-6CCE-A03EC76A9B5E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5" creationId="{7AECA370-F948-4C89-57D8-A7A00484E26C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7" creationId="{25882A82-EAA4-CE4E-A241-072AC7AF64A0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9" creationId="{C6A5DE03-D2CB-FD19-095F-5AE87DC79F9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10" creationId="{6A6F4FC2-AF9D-F8E8-DA63-397C81BACD1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12" creationId="{2708F209-B273-A441-BB21-AB556B95CEA7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13" creationId="{042B32E8-B218-5168-7F8D-50E7731281D9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20/01/2026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671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483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3AF03-4469-C999-84B4-3C850B83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21F72B5-E195-31B4-60F5-4BB193A15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9E3E2B-626C-B923-83FA-85DA0EF9E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AA5436-0B7C-230F-7C0A-F44BB9749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14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739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dirty="0">
                <a:solidFill>
                  <a:srgbClr val="322944"/>
                </a:solidFill>
              </a:rPr>
              <a:t>Global Power Platform Bootcamp 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s-CO" sz="4000" b="1" kern="1200" dirty="0" err="1">
                <a:solidFill>
                  <a:srgbClr val="322944"/>
                </a:solidFill>
                <a:latin typeface="+mn-lt"/>
                <a:ea typeface="+mn-ea"/>
                <a:cs typeface="+mn-cs"/>
              </a:rPr>
              <a:t>Agent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 Bootcamp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2026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99DA376-7D99-1255-23AF-B2687D81245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7E198C2D-75F3-250E-E58E-216BC3E955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31" name="Imagen 30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E5CB6AC4-3D14-2A74-5B1A-6F61AC8178C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26" name="Picture 2" descr="All Microsoft Fabric icons for diagramming - Sam Debruyn">
            <a:extLst>
              <a:ext uri="{FF2B5EF4-FFF2-40B4-BE49-F238E27FC236}">
                <a16:creationId xmlns:a16="http://schemas.microsoft.com/office/drawing/2014/main" id="{25ABA0D7-A5EF-89B2-8335-ACDF43371B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 descr="Forma&#10;&#10;El contenido generado por IA puede ser incorrecto.">
            <a:extLst>
              <a:ext uri="{FF2B5EF4-FFF2-40B4-BE49-F238E27FC236}">
                <a16:creationId xmlns:a16="http://schemas.microsoft.com/office/drawing/2014/main" id="{82911D1B-2005-3F7A-9D1A-9AAB88F5D18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35" name="Imagen 34" descr="Icono&#10;&#10;El contenido generado por IA puede ser incorrecto.">
            <a:extLst>
              <a:ext uri="{FF2B5EF4-FFF2-40B4-BE49-F238E27FC236}">
                <a16:creationId xmlns:a16="http://schemas.microsoft.com/office/drawing/2014/main" id="{1660DFDC-AA6D-4D20-4351-C319B9E6FC6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36" name="Imagen 35" descr="Icono&#10;&#10;El contenido generado por IA puede ser incorrecto.">
            <a:extLst>
              <a:ext uri="{FF2B5EF4-FFF2-40B4-BE49-F238E27FC236}">
                <a16:creationId xmlns:a16="http://schemas.microsoft.com/office/drawing/2014/main" id="{68826612-BB48-1CB0-C0FD-73AB52610C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CAB225A8-750F-F70D-840E-61DF2940F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05827EE4-6A9A-09DA-59F6-31992FD7C3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2DE8211E-EE30-F534-63E7-2E923AC0AC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2" name="Graphic 12">
            <a:extLst>
              <a:ext uri="{FF2B5EF4-FFF2-40B4-BE49-F238E27FC236}">
                <a16:creationId xmlns:a16="http://schemas.microsoft.com/office/drawing/2014/main" id="{910D376C-3831-0059-638E-DF82AF4E14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9F195A82-8B0F-5226-6CF1-A1970D9E2720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Imagen 13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5353824B-E6AD-B76C-3AAF-D86A828CF7D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FEC94C27-CE10-8460-70B4-DDBFA806279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6" name="Imagen 15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FEAC62F7-36E0-1AF0-869F-2BD092ED15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7" name="Picture 2" descr="All Microsoft Fabric icons for diagramming - Sam Debruyn">
            <a:extLst>
              <a:ext uri="{FF2B5EF4-FFF2-40B4-BE49-F238E27FC236}">
                <a16:creationId xmlns:a16="http://schemas.microsoft.com/office/drawing/2014/main" id="{90B61367-66A5-C9AB-1331-BE5D71666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 descr="Forma&#10;&#10;El contenido generado por IA puede ser incorrecto.">
            <a:extLst>
              <a:ext uri="{FF2B5EF4-FFF2-40B4-BE49-F238E27FC236}">
                <a16:creationId xmlns:a16="http://schemas.microsoft.com/office/drawing/2014/main" id="{21527C8D-E6AF-D1A7-5F25-F0B041AA07C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B543D8BA-8B1B-9085-C92E-A44FD7CE8E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0" name="Imagen 19" descr="Icono&#10;&#10;El contenido generado por IA puede ser incorrecto.">
            <a:extLst>
              <a:ext uri="{FF2B5EF4-FFF2-40B4-BE49-F238E27FC236}">
                <a16:creationId xmlns:a16="http://schemas.microsoft.com/office/drawing/2014/main" id="{51B60A17-DEA6-0AA3-E243-08F228805B5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5961EE2D-95FC-677E-C029-B035D6E76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124C64BA-A93F-0D7B-D84B-63B959847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43D82821-B4F0-C424-AFF6-9A711E51A1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6C833CA-E946-12DC-1143-3208DC5FFF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C68A1FAD-68F4-473B-2115-6988297DF0EB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141494B-0989-6582-24E3-CDE9050B26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B3EDB7D0-F48B-F921-CF58-3D397BA26F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9" name="Imagen 1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14E955F-5266-9214-7917-F1BBB7EE6C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20" name="Picture 2" descr="All Microsoft Fabric icons for diagramming - Sam Debruyn">
            <a:extLst>
              <a:ext uri="{FF2B5EF4-FFF2-40B4-BE49-F238E27FC236}">
                <a16:creationId xmlns:a16="http://schemas.microsoft.com/office/drawing/2014/main" id="{1978A1C9-AF8C-A3BB-978F-C276AA106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Forma&#10;&#10;El contenido generado por IA puede ser incorrecto.">
            <a:extLst>
              <a:ext uri="{FF2B5EF4-FFF2-40B4-BE49-F238E27FC236}">
                <a16:creationId xmlns:a16="http://schemas.microsoft.com/office/drawing/2014/main" id="{E13BE7CB-2630-0BFA-3B1E-B70E12DA87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22" name="Imagen 21" descr="Icono&#10;&#10;El contenido generado por IA puede ser incorrecto.">
            <a:extLst>
              <a:ext uri="{FF2B5EF4-FFF2-40B4-BE49-F238E27FC236}">
                <a16:creationId xmlns:a16="http://schemas.microsoft.com/office/drawing/2014/main" id="{B86631CA-56B5-B179-AB89-67E764DE3B2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552CF5E5-5D11-9788-EFA4-FA6DF9CEA00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D24F70-330F-250E-A77F-C248EB8C9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CACE6E-500F-2563-6BC8-8CAC03D64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7E2AA9-A172-0F4C-9BB1-87F02DCC3B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5DCA55E7-684B-5284-A865-A81B6DF4A9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3D06628-6AF1-CECA-487B-9CCAEAE5830A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3" name="Imagen 12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327D5E50-80B4-CDCD-4B81-913D6EA358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4A60ACAA-0936-B469-2CAF-AC6034BD80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5" name="Imagen 1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A583E543-E19A-E9CB-F438-DD411EF1C5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6" name="Picture 2" descr="All Microsoft Fabric icons for diagramming - Sam Debruyn">
            <a:extLst>
              <a:ext uri="{FF2B5EF4-FFF2-40B4-BE49-F238E27FC236}">
                <a16:creationId xmlns:a16="http://schemas.microsoft.com/office/drawing/2014/main" id="{320360EA-9FA5-7BC6-2828-F6ADC79626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Forma&#10;&#10;El contenido generado por IA puede ser incorrecto.">
            <a:extLst>
              <a:ext uri="{FF2B5EF4-FFF2-40B4-BE49-F238E27FC236}">
                <a16:creationId xmlns:a16="http://schemas.microsoft.com/office/drawing/2014/main" id="{CAA047B6-CC26-2237-68F5-B564C8ECACA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7F6ECC1C-4F3B-4A4C-FB50-FEE86CB8EF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30B91F7D-E56F-B57A-3606-1A5C08BD25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295BDA9E-AC66-B54A-F654-E588BC561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FB36A320-A0F8-FD2A-3CE3-22A1F8844F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AD9405FC-F017-52B4-6CCE-A03EC76A9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7AECA370-F948-4C89-57D8-A7A00484E2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B65432FE-F37A-EE74-058D-67E76E0D2C5D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Imagen 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25882A82-EAA4-CE4E-A241-072AC7AF6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61947A7E-8D4E-22B1-6F80-754B60B92F5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C6A5DE03-D2CB-FD19-095F-5AE87DC79F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" name="Picture 2" descr="All Microsoft Fabric icons for diagramming - Sam Debruyn">
            <a:extLst>
              <a:ext uri="{FF2B5EF4-FFF2-40B4-BE49-F238E27FC236}">
                <a16:creationId xmlns:a16="http://schemas.microsoft.com/office/drawing/2014/main" id="{6A6F4FC2-AF9D-F8E8-DA63-397C81BAC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0D2CFC83-0E40-A41D-D51E-837D202366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2708F209-B273-A441-BB21-AB556B95CEA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042B32E8-B218-5168-7F8D-50E7731281D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12" Type="http://schemas.openxmlformats.org/officeDocument/2006/relationships/image" Target="../media/image48.png"/><Relationship Id="rId17" Type="http://schemas.openxmlformats.org/officeDocument/2006/relationships/image" Target="../media/image53.jpe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7.jpeg"/><Relationship Id="rId5" Type="http://schemas.openxmlformats.org/officeDocument/2006/relationships/image" Target="../media/image42.png"/><Relationship Id="rId15" Type="http://schemas.openxmlformats.org/officeDocument/2006/relationships/image" Target="../media/image51.jpeg"/><Relationship Id="rId10" Type="http://schemas.openxmlformats.org/officeDocument/2006/relationships/image" Target="../media/image46.jpeg"/><Relationship Id="rId19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5.jpe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2026/location-detail/?id=204afdc1-9ec1-f011-aa43-000d3af39bfd&amp;city=Cali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powerplatformbootcamp.com/2026/location-detail/?id=204afdc1-9ec1-f011-aa43-000d3af39bfd&amp;city=Cal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EC86-5BDC-0F78-E4C5-05F42ADA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72655AB-5CF3-5132-B959-E472161437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Álvaro Rodríguez.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EF3C02-B45B-506E-33D1-4677C95D0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Conectar Notebook de </a:t>
            </a:r>
            <a:r>
              <a:rPr lang="es-ES" dirty="0" err="1"/>
              <a:t>Jupyter</a:t>
            </a:r>
            <a:r>
              <a:rPr lang="es-ES" dirty="0"/>
              <a:t> (Python) a Datamart SQL de Power BI.</a:t>
            </a:r>
            <a:endParaRPr lang="es-CO" dirty="0"/>
          </a:p>
        </p:txBody>
      </p:sp>
      <p:pic>
        <p:nvPicPr>
          <p:cNvPr id="4" name="Imagen 3" descr="Niño sonriendo con una camisa azul&#10;&#10;Descripción generada automáticamente">
            <a:extLst>
              <a:ext uri="{FF2B5EF4-FFF2-40B4-BE49-F238E27FC236}">
                <a16:creationId xmlns:a16="http://schemas.microsoft.com/office/drawing/2014/main" id="{92E7EF7E-A445-90B6-368C-9356C07C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39" y="3350192"/>
            <a:ext cx="2250508" cy="2250508"/>
          </a:xfrm>
          <a:prstGeom prst="flowChartConnector">
            <a:avLst/>
          </a:prstGeom>
        </p:spPr>
      </p:pic>
      <p:pic>
        <p:nvPicPr>
          <p:cNvPr id="8" name="Imagen 7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9B686223-8E18-2A72-8992-43FEED46B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5" y="4022184"/>
            <a:ext cx="969798" cy="969798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50FE6E-ECB1-399F-49F3-D62B1E509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 fontScale="92500"/>
          </a:bodyPr>
          <a:lstStyle/>
          <a:p>
            <a:r>
              <a:rPr lang="es-CO" dirty="0"/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121358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4DE34-D40C-05DC-3ADA-B6C51ED3A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A3913-C702-A305-3D20-31EDCA6A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76201"/>
            <a:ext cx="11823032" cy="1116000"/>
          </a:xfrm>
        </p:spPr>
        <p:txBody>
          <a:bodyPr>
            <a:normAutofit/>
          </a:bodyPr>
          <a:lstStyle/>
          <a:p>
            <a:pPr algn="just"/>
            <a:r>
              <a:rPr lang="es-CO" b="0" dirty="0"/>
              <a:t>…dentro del </a:t>
            </a:r>
            <a:r>
              <a:rPr lang="es-CO" b="0" dirty="0" err="1"/>
              <a:t>launchpad</a:t>
            </a:r>
            <a:r>
              <a:rPr lang="es-CO" b="0" dirty="0"/>
              <a:t> se configuraron múltiples indicadores económicos, tablas y gráficas, destacándose los más elementales: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76F7DCE-6FC6-ED30-195D-08B7FE33EC16}"/>
              </a:ext>
            </a:extLst>
          </p:cNvPr>
          <p:cNvGrpSpPr/>
          <p:nvPr/>
        </p:nvGrpSpPr>
        <p:grpSpPr>
          <a:xfrm>
            <a:off x="240631" y="1521881"/>
            <a:ext cx="11758863" cy="4121734"/>
            <a:chOff x="240631" y="1826679"/>
            <a:chExt cx="11758863" cy="412173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A6A8543-4180-0C72-68AC-754F9CD7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809" y="1849266"/>
              <a:ext cx="5928516" cy="1296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02F4BEA-85F9-BFB1-F951-4ED93037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0284" y="1880514"/>
              <a:ext cx="5741316" cy="1296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ABDD0CC-C8DC-0F32-7D6E-95D3551A4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632" y="3110572"/>
              <a:ext cx="8958981" cy="2753448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4E73E9E-03F3-A4F4-4EEE-2CCCA2396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7273" b="9320"/>
            <a:stretch/>
          </p:blipFill>
          <p:spPr>
            <a:xfrm>
              <a:off x="9199613" y="3194966"/>
              <a:ext cx="2531987" cy="2753447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DA5B08B-F8A6-00D4-D7F5-E782930A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826" y="1892214"/>
              <a:ext cx="164681" cy="36000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A923E6D-818F-77BA-F0E1-D9C26B98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774" y="1910456"/>
              <a:ext cx="159481" cy="36000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C2E18ED-E73D-30DC-6BE1-19822D4C6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631" y="3153520"/>
              <a:ext cx="8958981" cy="2753448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0B5C561-DCCD-2EBE-E51E-60B9A4C5C245}"/>
                </a:ext>
              </a:extLst>
            </p:cNvPr>
            <p:cNvSpPr txBox="1"/>
            <p:nvPr/>
          </p:nvSpPr>
          <p:spPr>
            <a:xfrm>
              <a:off x="332999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Inflación, 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BCC277A2-027F-6EDC-56FE-4564739ADA83}"/>
                </a:ext>
              </a:extLst>
            </p:cNvPr>
            <p:cNvSpPr txBox="1"/>
            <p:nvPr/>
          </p:nvSpPr>
          <p:spPr>
            <a:xfrm>
              <a:off x="2371819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Tasa intervención 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A18C67F-0B22-3694-A58F-69F019C1D18B}"/>
                </a:ext>
              </a:extLst>
            </p:cNvPr>
            <p:cNvSpPr txBox="1"/>
            <p:nvPr/>
          </p:nvSpPr>
          <p:spPr>
            <a:xfrm>
              <a:off x="4355475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Crecimiento PIB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C0E0C9D-A6A0-3EC8-2CB5-E38A19A190B0}"/>
                </a:ext>
              </a:extLst>
            </p:cNvPr>
            <p:cNvSpPr txBox="1"/>
            <p:nvPr/>
          </p:nvSpPr>
          <p:spPr>
            <a:xfrm>
              <a:off x="5950179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Dólar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4EDB162-D7C1-0AB2-5A5B-97364303EE39}"/>
                </a:ext>
              </a:extLst>
            </p:cNvPr>
            <p:cNvSpPr txBox="1"/>
            <p:nvPr/>
          </p:nvSpPr>
          <p:spPr>
            <a:xfrm>
              <a:off x="7789367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Euro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BC9DB93-B6B9-27D1-6049-53885589D158}"/>
                </a:ext>
              </a:extLst>
            </p:cNvPr>
            <p:cNvSpPr txBox="1"/>
            <p:nvPr/>
          </p:nvSpPr>
          <p:spPr>
            <a:xfrm>
              <a:off x="9879979" y="1826679"/>
              <a:ext cx="1832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Petróleo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91E7F95-F760-916C-4E7A-884BB7365EC8}"/>
                </a:ext>
              </a:extLst>
            </p:cNvPr>
            <p:cNvSpPr txBox="1"/>
            <p:nvPr/>
          </p:nvSpPr>
          <p:spPr>
            <a:xfrm>
              <a:off x="332999" y="3265694"/>
              <a:ext cx="27863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Gráfico técnico del dólar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2D73DB59-38A5-C146-9C9D-85FF460BF1FA}"/>
                </a:ext>
              </a:extLst>
            </p:cNvPr>
            <p:cNvSpPr txBox="1"/>
            <p:nvPr/>
          </p:nvSpPr>
          <p:spPr>
            <a:xfrm>
              <a:off x="9213167" y="3265694"/>
              <a:ext cx="27863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O" dirty="0"/>
                <a:t>Calendario económico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11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C8EE3-CA84-262F-63AE-585AF58FC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11BA0-B1B7-62AF-2B9E-95BDB94C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76201"/>
            <a:ext cx="11823032" cy="1116000"/>
          </a:xfrm>
        </p:spPr>
        <p:txBody>
          <a:bodyPr>
            <a:normAutofit/>
          </a:bodyPr>
          <a:lstStyle/>
          <a:p>
            <a:pPr algn="just"/>
            <a:r>
              <a:rPr lang="es-CO" b="0" dirty="0"/>
              <a:t>…Finalmente construí el </a:t>
            </a:r>
            <a:r>
              <a:rPr lang="es-CO" b="0" dirty="0" err="1"/>
              <a:t>launchpad</a:t>
            </a:r>
            <a:r>
              <a:rPr lang="es-CO" b="0" dirty="0"/>
              <a:t> en la página web </a:t>
            </a:r>
            <a:r>
              <a:rPr lang="es-CO" b="0" dirty="0">
                <a:solidFill>
                  <a:srgbClr val="8D2C85"/>
                </a:solidFill>
              </a:rPr>
              <a:t>www.finanzasvlr.com</a:t>
            </a:r>
            <a:r>
              <a:rPr lang="es-CO" b="0" dirty="0"/>
              <a:t>, pero el proveedor constantemente desajusta las conexiones.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6C9105-388F-5F23-71E1-98849CD6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60" y="1395264"/>
            <a:ext cx="7892881" cy="42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4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E7881-979E-67D8-4CEF-6A2D2E7C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7B5A9-282C-6DCA-93FE-92CBC002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2) </a:t>
            </a:r>
            <a:r>
              <a:rPr lang="es-CO" dirty="0" err="1"/>
              <a:t>Workflow</a:t>
            </a:r>
            <a:r>
              <a:rPr lang="es-CO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8F4BEB-987D-1653-5273-8605223E8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39922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C7A5-3215-EC88-DAFA-5487F90BC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1B231-4291-0197-D7E4-B2DAD69A8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76201"/>
            <a:ext cx="11823032" cy="1116000"/>
          </a:xfrm>
        </p:spPr>
        <p:txBody>
          <a:bodyPr>
            <a:normAutofit fontScale="90000"/>
          </a:bodyPr>
          <a:lstStyle/>
          <a:p>
            <a:pPr algn="just"/>
            <a:r>
              <a:rPr lang="es-CO" b="0" dirty="0"/>
              <a:t>El </a:t>
            </a:r>
            <a:r>
              <a:rPr lang="es-CO" b="0" dirty="0" err="1"/>
              <a:t>workflow</a:t>
            </a:r>
            <a:r>
              <a:rPr lang="es-CO" b="0" dirty="0"/>
              <a:t> propuesto, implica armar una ETL web con posibilidad de extraer datos mediante SQL a través de un DataMart de Power BI, para luego hacer ciencia de datos en </a:t>
            </a:r>
            <a:r>
              <a:rPr lang="es-CO" b="0" dirty="0" err="1"/>
              <a:t>jupyter</a:t>
            </a:r>
            <a:r>
              <a:rPr lang="es-CO" b="0" dirty="0"/>
              <a:t>.</a:t>
            </a:r>
          </a:p>
        </p:txBody>
      </p:sp>
      <p:pic>
        <p:nvPicPr>
          <p:cNvPr id="5" name="Imagen 4" descr="Forma&#10;&#10;El contenido generado por IA puede ser incorrecto.">
            <a:extLst>
              <a:ext uri="{FF2B5EF4-FFF2-40B4-BE49-F238E27FC236}">
                <a16:creationId xmlns:a16="http://schemas.microsoft.com/office/drawing/2014/main" id="{77844CD7-CB06-EDEA-F621-6206A350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" y="1215987"/>
            <a:ext cx="634921" cy="6349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2BFE79-A939-761A-1F55-E9B0004FD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" y="2693494"/>
            <a:ext cx="609524" cy="609524"/>
          </a:xfrm>
          <a:prstGeom prst="rect">
            <a:avLst/>
          </a:prstGeom>
        </p:spPr>
      </p:pic>
      <p:pic>
        <p:nvPicPr>
          <p:cNvPr id="8" name="Imagen 7" descr="Forma&#10;&#10;El contenido generado por IA puede ser incorrecto.">
            <a:extLst>
              <a:ext uri="{FF2B5EF4-FFF2-40B4-BE49-F238E27FC236}">
                <a16:creationId xmlns:a16="http://schemas.microsoft.com/office/drawing/2014/main" id="{8860C3AC-989D-2DAA-460A-99BA8D34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" y="3922695"/>
            <a:ext cx="634921" cy="6349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81310D-866E-63F5-113C-11240A48A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" y="5353416"/>
            <a:ext cx="609524" cy="60952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EBD60CA-6E73-0EC3-395A-5C4FF1672244}"/>
              </a:ext>
            </a:extLst>
          </p:cNvPr>
          <p:cNvSpPr/>
          <p:nvPr/>
        </p:nvSpPr>
        <p:spPr>
          <a:xfrm>
            <a:off x="2525055" y="1691475"/>
            <a:ext cx="1311213" cy="394228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Data </a:t>
            </a:r>
            <a:r>
              <a:rPr lang="es-CO" dirty="0" err="1"/>
              <a:t>Integration</a:t>
            </a:r>
            <a:endParaRPr lang="es-CO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MX" dirty="0"/>
              <a:t>Combinar información de varias fuentes para crear una vista unificada de los datos</a:t>
            </a:r>
            <a:endParaRPr lang="es-CO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1345BBE-0E53-7C13-26EB-B7B6C3B9D6F8}"/>
              </a:ext>
            </a:extLst>
          </p:cNvPr>
          <p:cNvCxnSpPr>
            <a:cxnSpLocks/>
          </p:cNvCxnSpPr>
          <p:nvPr/>
        </p:nvCxnSpPr>
        <p:spPr>
          <a:xfrm flipV="1">
            <a:off x="948852" y="2035381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E2CC39D-5464-AA07-09CC-9C67B2B06DB2}"/>
              </a:ext>
            </a:extLst>
          </p:cNvPr>
          <p:cNvCxnSpPr>
            <a:cxnSpLocks/>
          </p:cNvCxnSpPr>
          <p:nvPr/>
        </p:nvCxnSpPr>
        <p:spPr>
          <a:xfrm flipV="1">
            <a:off x="948852" y="3114588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F9F6DA0-32FB-E5EB-BBB8-AE738FEAA07F}"/>
              </a:ext>
            </a:extLst>
          </p:cNvPr>
          <p:cNvCxnSpPr>
            <a:cxnSpLocks/>
          </p:cNvCxnSpPr>
          <p:nvPr/>
        </p:nvCxnSpPr>
        <p:spPr>
          <a:xfrm flipV="1">
            <a:off x="948852" y="4209918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A0CEA93-7B56-4C9B-C007-F4886566FED6}"/>
              </a:ext>
            </a:extLst>
          </p:cNvPr>
          <p:cNvCxnSpPr>
            <a:cxnSpLocks/>
          </p:cNvCxnSpPr>
          <p:nvPr/>
        </p:nvCxnSpPr>
        <p:spPr>
          <a:xfrm flipV="1">
            <a:off x="948852" y="5363500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2FF61E28-B4C1-08DA-52B8-9C7E054EE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45" y="4529739"/>
            <a:ext cx="756000" cy="756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3B7FCBE-AF2B-08FE-15C0-E1F2C777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45" y="4120851"/>
            <a:ext cx="756000" cy="756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32BAC5F-8916-6C65-F0BF-424DBC26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45" y="4907739"/>
            <a:ext cx="756000" cy="756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F59AD27-E6A2-1BAF-4F15-EB51648CC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93" y="3739259"/>
            <a:ext cx="756000" cy="756000"/>
          </a:xfrm>
          <a:prstGeom prst="rect">
            <a:avLst/>
          </a:prstGeom>
        </p:spPr>
      </p:pic>
      <p:pic>
        <p:nvPicPr>
          <p:cNvPr id="32" name="Imagen 31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0D957B2E-04D0-7E23-433C-39DF6BD90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78" y="2608177"/>
            <a:ext cx="1004691" cy="1004691"/>
          </a:xfrm>
          <a:prstGeom prst="rect">
            <a:avLst/>
          </a:prstGeom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AE858C6-8A2A-3877-8C2A-833A1AEACC64}"/>
              </a:ext>
            </a:extLst>
          </p:cNvPr>
          <p:cNvCxnSpPr>
            <a:cxnSpLocks/>
          </p:cNvCxnSpPr>
          <p:nvPr/>
        </p:nvCxnSpPr>
        <p:spPr>
          <a:xfrm flipV="1">
            <a:off x="4144425" y="4400524"/>
            <a:ext cx="1188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C34178D-6248-E95A-BD90-4FC551590019}"/>
              </a:ext>
            </a:extLst>
          </p:cNvPr>
          <p:cNvSpPr txBox="1"/>
          <p:nvPr/>
        </p:nvSpPr>
        <p:spPr>
          <a:xfrm>
            <a:off x="4194572" y="4015150"/>
            <a:ext cx="93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Extraer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EB19269-68C6-2B0A-DD7B-060F0C3465F7}"/>
              </a:ext>
            </a:extLst>
          </p:cNvPr>
          <p:cNvSpPr txBox="1"/>
          <p:nvPr/>
        </p:nvSpPr>
        <p:spPr>
          <a:xfrm>
            <a:off x="5435581" y="2503345"/>
            <a:ext cx="131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Transformar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3E3DFE76-C956-C728-C63E-EA840B58BA99}"/>
              </a:ext>
            </a:extLst>
          </p:cNvPr>
          <p:cNvCxnSpPr>
            <a:cxnSpLocks/>
          </p:cNvCxnSpPr>
          <p:nvPr/>
        </p:nvCxnSpPr>
        <p:spPr>
          <a:xfrm flipV="1">
            <a:off x="7116851" y="4378055"/>
            <a:ext cx="1188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DBB59A1-2F6A-D21C-DC23-5CA96B0EBFF9}"/>
              </a:ext>
            </a:extLst>
          </p:cNvPr>
          <p:cNvSpPr txBox="1"/>
          <p:nvPr/>
        </p:nvSpPr>
        <p:spPr>
          <a:xfrm>
            <a:off x="7138829" y="4007169"/>
            <a:ext cx="93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Cargar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1C0F8EC-3452-8EC1-70EE-DFDCE5617F28}"/>
              </a:ext>
            </a:extLst>
          </p:cNvPr>
          <p:cNvSpPr/>
          <p:nvPr/>
        </p:nvSpPr>
        <p:spPr>
          <a:xfrm>
            <a:off x="4229980" y="1713366"/>
            <a:ext cx="5599830" cy="6958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Data </a:t>
            </a:r>
            <a:r>
              <a:rPr lang="es-CO" dirty="0" err="1"/>
              <a:t>orchestration</a:t>
            </a:r>
            <a:r>
              <a:rPr lang="es-CO" dirty="0"/>
              <a:t>: tomar datos aislados de múltiples ubicaciones, combinarlos, organizarlos y ponerlos a disposición.</a:t>
            </a:r>
          </a:p>
        </p:txBody>
      </p:sp>
      <p:pic>
        <p:nvPicPr>
          <p:cNvPr id="11" name="Imagen 10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1B13166F-0B96-AB83-8521-97452B378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81" y="3543160"/>
            <a:ext cx="1004691" cy="10046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C7BAA4A-3E11-EE8D-08B8-8AB050681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263" y="3998501"/>
            <a:ext cx="756000" cy="756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BDCE54F-FB54-A232-5DCC-8FF3EBF30773}"/>
              </a:ext>
            </a:extLst>
          </p:cNvPr>
          <p:cNvSpPr txBox="1"/>
          <p:nvPr/>
        </p:nvSpPr>
        <p:spPr>
          <a:xfrm>
            <a:off x="8263850" y="4668593"/>
            <a:ext cx="1644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Datamart</a:t>
            </a:r>
          </a:p>
          <a:p>
            <a:pPr algn="ctr"/>
            <a:r>
              <a:rPr lang="es-CO" dirty="0"/>
              <a:t>con </a:t>
            </a:r>
          </a:p>
          <a:p>
            <a:pPr algn="ctr"/>
            <a:r>
              <a:rPr lang="es-CO" dirty="0"/>
              <a:t>Extracción SQL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9F17DC6-4AEE-4FD2-5879-AAF91FA908C9}"/>
              </a:ext>
            </a:extLst>
          </p:cNvPr>
          <p:cNvSpPr/>
          <p:nvPr/>
        </p:nvSpPr>
        <p:spPr>
          <a:xfrm>
            <a:off x="10633970" y="1682240"/>
            <a:ext cx="1286842" cy="17818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dirty="0"/>
              <a:t>Plataformas y herramientas de ciencia de datos y analítica: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D821021-2ECB-FA9C-D51B-DE5AEBC4AFA2}"/>
              </a:ext>
            </a:extLst>
          </p:cNvPr>
          <p:cNvSpPr/>
          <p:nvPr/>
        </p:nvSpPr>
        <p:spPr>
          <a:xfrm>
            <a:off x="2370796" y="1577882"/>
            <a:ext cx="7631552" cy="41707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75FBD63-5312-9C60-CB70-CA07962468FB}"/>
              </a:ext>
            </a:extLst>
          </p:cNvPr>
          <p:cNvSpPr txBox="1"/>
          <p:nvPr/>
        </p:nvSpPr>
        <p:spPr>
          <a:xfrm>
            <a:off x="2560796" y="1233495"/>
            <a:ext cx="747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Requiere al menos Power BI Premium por Usuario (USD 20 al mes, precio feb 2025)</a:t>
            </a:r>
          </a:p>
        </p:txBody>
      </p:sp>
      <p:pic>
        <p:nvPicPr>
          <p:cNvPr id="1026" name="Picture 2" descr="Meet Power BI Premium per user element61">
            <a:extLst>
              <a:ext uri="{FF2B5EF4-FFF2-40B4-BE49-F238E27FC236}">
                <a16:creationId xmlns:a16="http://schemas.microsoft.com/office/drawing/2014/main" id="{FFAB23AB-7FCA-D491-F14E-E993B8557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078" b="68713" l="42376" r="573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07" t="39873" r="40806" b="28083"/>
          <a:stretch/>
        </p:blipFill>
        <p:spPr bwMode="auto">
          <a:xfrm>
            <a:off x="2335570" y="1202125"/>
            <a:ext cx="450453" cy="40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e Microsoft: la historia y el significado del logotipo, la marca y el  símbolo. | png, vector">
            <a:extLst>
              <a:ext uri="{FF2B5EF4-FFF2-40B4-BE49-F238E27FC236}">
                <a16:creationId xmlns:a16="http://schemas.microsoft.com/office/drawing/2014/main" id="{A49FF864-2AFE-EC09-837F-FC8C35EE2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r="73543" b="23714"/>
          <a:stretch/>
        </p:blipFill>
        <p:spPr bwMode="auto">
          <a:xfrm>
            <a:off x="5317690" y="3464065"/>
            <a:ext cx="286813" cy="2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e Apple: la historia y el significado del logotipo, la marca y el  símbolo. | png, vector">
            <a:extLst>
              <a:ext uri="{FF2B5EF4-FFF2-40B4-BE49-F238E27FC236}">
                <a16:creationId xmlns:a16="http://schemas.microsoft.com/office/drawing/2014/main" id="{F8BFD576-3B2F-7928-4655-AA358E75F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6" t="-1090" r="24460"/>
          <a:stretch/>
        </p:blipFill>
        <p:spPr bwMode="auto">
          <a:xfrm>
            <a:off x="5624041" y="3392625"/>
            <a:ext cx="297318" cy="34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Edge:navegador de IA - Aplicaciones en Google Play">
            <a:extLst>
              <a:ext uri="{FF2B5EF4-FFF2-40B4-BE49-F238E27FC236}">
                <a16:creationId xmlns:a16="http://schemas.microsoft.com/office/drawing/2014/main" id="{0B290C08-CE88-FB56-A29A-B38C1F4AE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11700" r="14763" b="11471"/>
          <a:stretch/>
        </p:blipFill>
        <p:spPr bwMode="auto">
          <a:xfrm>
            <a:off x="6207501" y="3434007"/>
            <a:ext cx="330543" cy="35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A18597D-47CC-13C3-5B48-85545970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34" y="3448204"/>
            <a:ext cx="318601" cy="3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nux | Technology Brands Wiki | Fandom">
            <a:extLst>
              <a:ext uri="{FF2B5EF4-FFF2-40B4-BE49-F238E27FC236}">
                <a16:creationId xmlns:a16="http://schemas.microsoft.com/office/drawing/2014/main" id="{F942FE8D-98D5-E329-F74D-731E238A0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3471" r="28382"/>
          <a:stretch/>
        </p:blipFill>
        <p:spPr bwMode="auto">
          <a:xfrm>
            <a:off x="5920376" y="3430206"/>
            <a:ext cx="275841" cy="3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40642F6-8A18-E19B-DD4D-ED02F5756087}"/>
              </a:ext>
            </a:extLst>
          </p:cNvPr>
          <p:cNvCxnSpPr>
            <a:cxnSpLocks/>
          </p:cNvCxnSpPr>
          <p:nvPr/>
        </p:nvCxnSpPr>
        <p:spPr>
          <a:xfrm flipV="1">
            <a:off x="10093247" y="3698093"/>
            <a:ext cx="432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Qué es Power BI? - Guía para principiantes de Power BI | DataCamp">
            <a:extLst>
              <a:ext uri="{FF2B5EF4-FFF2-40B4-BE49-F238E27FC236}">
                <a16:creationId xmlns:a16="http://schemas.microsoft.com/office/drawing/2014/main" id="{A63836FD-F49B-2A4C-35D1-57FCC6E24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14779" r="20611" b="15379"/>
          <a:stretch/>
        </p:blipFill>
        <p:spPr bwMode="auto">
          <a:xfrm>
            <a:off x="1597415" y="3315115"/>
            <a:ext cx="532530" cy="62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CCC0A8B-7E25-AE8C-C9C5-8D5AD0DA8160}"/>
              </a:ext>
            </a:extLst>
          </p:cNvPr>
          <p:cNvCxnSpPr/>
          <p:nvPr/>
        </p:nvCxnSpPr>
        <p:spPr>
          <a:xfrm>
            <a:off x="1344852" y="2035381"/>
            <a:ext cx="0" cy="33361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B9E4752-A8A5-EDFB-B0AC-1D11EB641EFA}"/>
              </a:ext>
            </a:extLst>
          </p:cNvPr>
          <p:cNvCxnSpPr>
            <a:cxnSpLocks/>
          </p:cNvCxnSpPr>
          <p:nvPr/>
        </p:nvCxnSpPr>
        <p:spPr>
          <a:xfrm flipV="1">
            <a:off x="1343709" y="3639741"/>
            <a:ext cx="324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3A9781C-CAEC-58D3-E0F5-E45A877C2AF7}"/>
              </a:ext>
            </a:extLst>
          </p:cNvPr>
          <p:cNvCxnSpPr>
            <a:cxnSpLocks/>
          </p:cNvCxnSpPr>
          <p:nvPr/>
        </p:nvCxnSpPr>
        <p:spPr>
          <a:xfrm flipV="1">
            <a:off x="2049627" y="3623857"/>
            <a:ext cx="324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10 Jupyter Notebook Features You Didn't Know they exist | by Mohab A.Karim  | Top Python Libraries | Dec, 2024 | Medium">
            <a:extLst>
              <a:ext uri="{FF2B5EF4-FFF2-40B4-BE49-F238E27FC236}">
                <a16:creationId xmlns:a16="http://schemas.microsoft.com/office/drawing/2014/main" id="{20DA223E-53BC-4327-1AF9-0FFC91676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-1994" r="17158" b="-7382"/>
          <a:stretch/>
        </p:blipFill>
        <p:spPr bwMode="auto">
          <a:xfrm>
            <a:off x="10850160" y="4270108"/>
            <a:ext cx="820543" cy="65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2CFEBA8B-994C-F075-A9D6-8659383B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512" y="3671113"/>
            <a:ext cx="555817" cy="61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otencia tu Análisis de Ventas con SQL: Guía Práctica">
            <a:extLst>
              <a:ext uri="{FF2B5EF4-FFF2-40B4-BE49-F238E27FC236}">
                <a16:creationId xmlns:a16="http://schemas.microsoft.com/office/drawing/2014/main" id="{421C5F3C-0BE5-7533-3998-DFC5C133A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1" t="9518" r="30731" b="4895"/>
          <a:stretch/>
        </p:blipFill>
        <p:spPr bwMode="auto">
          <a:xfrm>
            <a:off x="11050515" y="4889881"/>
            <a:ext cx="519877" cy="66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642BB5-C62D-977E-4A55-81D52DC59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" t="8222" r="83181" b="7113"/>
          <a:stretch/>
        </p:blipFill>
        <p:spPr bwMode="auto">
          <a:xfrm>
            <a:off x="250051" y="1954955"/>
            <a:ext cx="673253" cy="6344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pp">
            <a:extLst>
              <a:ext uri="{FF2B5EF4-FFF2-40B4-BE49-F238E27FC236}">
                <a16:creationId xmlns:a16="http://schemas.microsoft.com/office/drawing/2014/main" id="{493E695E-4179-37E1-94BA-EF0F05322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0" r="50141"/>
          <a:stretch/>
        </p:blipFill>
        <p:spPr bwMode="auto">
          <a:xfrm>
            <a:off x="252534" y="3407065"/>
            <a:ext cx="668287" cy="4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Sistema de la Reserva Federal - Wikipedia, la enciclopedia libre">
            <a:extLst>
              <a:ext uri="{FF2B5EF4-FFF2-40B4-BE49-F238E27FC236}">
                <a16:creationId xmlns:a16="http://schemas.microsoft.com/office/drawing/2014/main" id="{8E548371-4B85-B255-2546-42EEFFE1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4" y="4661663"/>
            <a:ext cx="587707" cy="5877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4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53A3-B75D-879B-778A-5CEE7C93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3E37D8-DA8D-900F-91D0-748E5BF7D0BF}"/>
              </a:ext>
            </a:extLst>
          </p:cNvPr>
          <p:cNvSpPr txBox="1">
            <a:spLocks/>
          </p:cNvSpPr>
          <p:nvPr/>
        </p:nvSpPr>
        <p:spPr>
          <a:xfrm>
            <a:off x="1182000" y="1576251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322944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3"/>
            <a:extLst>
              <a:ext uri="{FF2B5EF4-FFF2-40B4-BE49-F238E27FC236}">
                <a16:creationId xmlns:a16="http://schemas.microsoft.com/office/drawing/2014/main" id="{DAAFCC3D-26DF-A988-0F23-BE784822845C}"/>
              </a:ext>
            </a:extLst>
          </p:cNvPr>
          <p:cNvSpPr txBox="1"/>
          <p:nvPr/>
        </p:nvSpPr>
        <p:spPr>
          <a:xfrm>
            <a:off x="507123" y="5600319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32294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https://www.powerplatformbootcamp.com/2026/location-detail/?id=204afdc1-9ec1-f011-aa43-000d3af39bfd&amp;city=Cali</a:t>
            </a:r>
            <a:endParaRPr lang="es-CO" sz="1600" dirty="0">
              <a:solidFill>
                <a:srgbClr val="322944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A351709-BF16-0619-3DE4-B5288D1E0109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255758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7E5D7C6-C1B9-7558-AB95-80C76852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14E9C84D-9499-F512-E030-8387EAECC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685D258-6319-E48D-AE9B-AE0B0C8A20D6}"/>
              </a:ext>
            </a:extLst>
          </p:cNvPr>
          <p:cNvSpPr txBox="1"/>
          <p:nvPr/>
        </p:nvSpPr>
        <p:spPr>
          <a:xfrm>
            <a:off x="4563136" y="1570499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22944"/>
                </a:solidFill>
              </a:rPr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130F553-2849-E9DB-DA84-D78FE28F2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573142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DE13096-DE28-B1A4-76B6-A447F3F37460}"/>
              </a:ext>
            </a:extLst>
          </p:cNvPr>
          <p:cNvCxnSpPr/>
          <p:nvPr/>
        </p:nvCxnSpPr>
        <p:spPr>
          <a:xfrm>
            <a:off x="6418757" y="1976639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0BA4ACC3-C414-1899-C142-ADA6E3F013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8" t="10796" b="-1"/>
          <a:stretch>
            <a:fillRect/>
          </a:stretch>
        </p:blipFill>
        <p:spPr>
          <a:xfrm>
            <a:off x="3576755" y="4055644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129AEBC-4F8E-2631-8E64-47FE719C0A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55" t="3883" r="2558" b="-2"/>
          <a:stretch>
            <a:fillRect/>
          </a:stretch>
        </p:blipFill>
        <p:spPr>
          <a:xfrm>
            <a:off x="6058757" y="4052510"/>
            <a:ext cx="720000" cy="283045"/>
          </a:xfrm>
          <a:prstGeom prst="roundRect">
            <a:avLst>
              <a:gd name="adj" fmla="val 50000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96470-EED1-76D9-E638-262B7A247347}"/>
              </a:ext>
            </a:extLst>
          </p:cNvPr>
          <p:cNvSpPr txBox="1">
            <a:spLocks/>
          </p:cNvSpPr>
          <p:nvPr/>
        </p:nvSpPr>
        <p:spPr>
          <a:xfrm>
            <a:off x="0" y="190195"/>
            <a:ext cx="12192001" cy="12091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rgbClr val="953395"/>
                </a:solidFill>
              </a:rPr>
              <a:t>¡Gracias por tu asistencia!</a:t>
            </a:r>
          </a:p>
          <a:p>
            <a:pPr algn="ctr"/>
            <a:r>
              <a:rPr lang="es-CO" sz="3600" dirty="0">
                <a:solidFill>
                  <a:srgbClr val="953395"/>
                </a:solidFill>
              </a:rPr>
              <a:t>No olvides registrarte y descargar el material gratuitamente</a:t>
            </a:r>
          </a:p>
        </p:txBody>
      </p:sp>
    </p:spTree>
    <p:extLst>
      <p:ext uri="{BB962C8B-B14F-4D97-AF65-F5344CB8AC3E}">
        <p14:creationId xmlns:p14="http://schemas.microsoft.com/office/powerpoint/2010/main" val="179670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2720441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8319091" y="2692430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  <a:ln>
              <a:solidFill>
                <a:srgbClr val="953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4A8A0A3-E90F-C8F9-C3B3-CEACCBDA2AD7}"/>
              </a:ext>
            </a:extLst>
          </p:cNvPr>
          <p:cNvGrpSpPr/>
          <p:nvPr/>
        </p:nvGrpSpPr>
        <p:grpSpPr>
          <a:xfrm>
            <a:off x="4446567" y="2692430"/>
            <a:ext cx="3240000" cy="1260000"/>
            <a:chOff x="4453247" y="1211102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4453247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5C5C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" name="Imagen 2" descr="Imagen que contiene Interfaz de usuario gráfica&#10;&#10;El contenido generado por IA puede ser incorrecto.">
              <a:extLst>
                <a:ext uri="{FF2B5EF4-FFF2-40B4-BE49-F238E27FC236}">
                  <a16:creationId xmlns:a16="http://schemas.microsoft.com/office/drawing/2014/main" id="{8431ED0F-56E8-0AE8-08D7-97D27FC2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85" b="21260"/>
            <a:stretch>
              <a:fillRect/>
            </a:stretch>
          </p:blipFill>
          <p:spPr>
            <a:xfrm>
              <a:off x="4647053" y="1294423"/>
              <a:ext cx="2857500" cy="1020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Power Platform Bootcamp">
            <a:extLst>
              <a:ext uri="{FF2B5EF4-FFF2-40B4-BE49-F238E27FC236}">
                <a16:creationId xmlns:a16="http://schemas.microsoft.com/office/drawing/2014/main" id="{B81FF835-2360-B908-2E49-51046E328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6" y="195343"/>
            <a:ext cx="1152000" cy="12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5F5524-CE78-8990-2796-BFDBF963069D}"/>
              </a:ext>
            </a:extLst>
          </p:cNvPr>
          <p:cNvSpPr txBox="1">
            <a:spLocks/>
          </p:cNvSpPr>
          <p:nvPr/>
        </p:nvSpPr>
        <p:spPr>
          <a:xfrm>
            <a:off x="1182000" y="1463957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953395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4"/>
            <a:extLst>
              <a:ext uri="{FF2B5EF4-FFF2-40B4-BE49-F238E27FC236}">
                <a16:creationId xmlns:a16="http://schemas.microsoft.com/office/drawing/2014/main" id="{A17E9E85-134C-8EFE-37FA-D36509199E7A}"/>
              </a:ext>
            </a:extLst>
          </p:cNvPr>
          <p:cNvSpPr txBox="1"/>
          <p:nvPr/>
        </p:nvSpPr>
        <p:spPr>
          <a:xfrm>
            <a:off x="507123" y="5552193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hlinkClick r:id="rId4"/>
              </a:rPr>
              <a:t>https://www.powerplatformbootcamp.com/2026/location-detail/?id=204afdc1-9ec1-f011-aa43-000d3af39bfd&amp;city=Cali</a:t>
            </a:r>
            <a:endParaRPr lang="es-CO" sz="16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88E55CE-2323-6CC1-062C-6A72C9A0F8AC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143464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1B857C1-C0CA-E921-927C-29C08D45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CF41DE55-8D79-C06D-0FF9-065A509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5809AB2-DE20-9BE8-D6B7-4B1CDF00F53B}"/>
              </a:ext>
            </a:extLst>
          </p:cNvPr>
          <p:cNvSpPr txBox="1"/>
          <p:nvPr/>
        </p:nvSpPr>
        <p:spPr>
          <a:xfrm>
            <a:off x="4563136" y="1458205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E9F081D-D6B9-4101-C99C-34A1002721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460848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3816765-8055-4DA7-E48D-AB22A738B8A6}"/>
              </a:ext>
            </a:extLst>
          </p:cNvPr>
          <p:cNvCxnSpPr/>
          <p:nvPr/>
        </p:nvCxnSpPr>
        <p:spPr>
          <a:xfrm>
            <a:off x="6418757" y="1864345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7A5A562B-004A-3F30-AB4E-DCA2A597A8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18" t="10796" b="-1"/>
          <a:stretch>
            <a:fillRect/>
          </a:stretch>
        </p:blipFill>
        <p:spPr>
          <a:xfrm>
            <a:off x="3576755" y="3943350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3BB20EC-BB9F-401C-D8B0-126A95762B0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955" t="3883" r="2558" b="-2"/>
          <a:stretch>
            <a:fillRect/>
          </a:stretch>
        </p:blipFill>
        <p:spPr>
          <a:xfrm>
            <a:off x="6058757" y="3940216"/>
            <a:ext cx="720000" cy="28304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8179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7CF43-247F-C438-43B4-6C15DCC4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57114-38FB-46CB-8F12-DF7B5963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364F2-49FD-5688-0301-B2A5DD7DE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O" dirty="0"/>
              <a:t>Antecedentes.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Solución: </a:t>
            </a:r>
            <a:r>
              <a:rPr lang="es-CO" b="1" dirty="0" err="1"/>
              <a:t>Workflow</a:t>
            </a:r>
            <a:r>
              <a:rPr lang="es-CO" dirty="0"/>
              <a:t> ETL DataMart SQL Power BI + Ciencia de Datos en </a:t>
            </a:r>
            <a:r>
              <a:rPr lang="es-CO" dirty="0" err="1"/>
              <a:t>Juyper</a:t>
            </a:r>
            <a:r>
              <a:rPr lang="es-CO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221407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AFBAE-056E-49BD-F8E6-D88D0021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1) Antecedentes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7EA9C-F302-54BF-0C8C-EB08E3CA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290804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70F8DF-A5A7-CDDC-1FD8-8080F7013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0814" y="3528520"/>
            <a:ext cx="5366383" cy="225885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Formador y consultor en análisis de </a:t>
            </a:r>
            <a:r>
              <a:rPr lang="es-CO" sz="1800" b="1" dirty="0">
                <a:solidFill>
                  <a:srgbClr val="322944"/>
                </a:solidFill>
                <a:latin typeface="Oswald" panose="00000500000000000000" pitchFamily="2" charset="0"/>
              </a:rPr>
              <a:t>datos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Administrador, </a:t>
            </a:r>
            <a:r>
              <a:rPr lang="es-CO" sz="1800" b="1" dirty="0">
                <a:solidFill>
                  <a:srgbClr val="322944"/>
                </a:solidFill>
                <a:latin typeface="Oswald" panose="00000500000000000000" pitchFamily="2" charset="0"/>
              </a:rPr>
              <a:t>financiero</a:t>
            </a:r>
            <a:r>
              <a:rPr lang="es-CO" sz="1800" b="1" dirty="0">
                <a:solidFill>
                  <a:srgbClr val="4472C4"/>
                </a:solidFill>
                <a:latin typeface="Oswald" panose="00000500000000000000" pitchFamily="2" charset="0"/>
              </a:rPr>
              <a:t>, 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mercadólogo,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Msc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. Data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Science</a:t>
            </a:r>
            <a:endParaRPr lang="es-CO" sz="1800" dirty="0">
              <a:solidFill>
                <a:srgbClr val="4472C4"/>
              </a:solidFill>
              <a:latin typeface="Oswald" panose="00000500000000000000" pitchFamily="2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Profesor Universitario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Gerente Finanzas VLR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Microsoft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Certified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 </a:t>
            </a:r>
            <a:r>
              <a:rPr lang="es-CO" sz="1800" b="1" dirty="0" err="1">
                <a:solidFill>
                  <a:srgbClr val="322944"/>
                </a:solidFill>
                <a:latin typeface="Oswald" panose="00000500000000000000" pitchFamily="2" charset="0"/>
              </a:rPr>
              <a:t>Trainer</a:t>
            </a:r>
            <a:endParaRPr lang="es-CO" sz="1800" b="1" dirty="0">
              <a:solidFill>
                <a:srgbClr val="322944"/>
              </a:solidFill>
              <a:latin typeface="Oswald" panose="00000500000000000000" pitchFamily="2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Power BI, Excel, Power Point.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Miembro de la Comunidad Power </a:t>
            </a:r>
            <a:r>
              <a:rPr lang="es-CO" sz="1800" dirty="0" err="1">
                <a:solidFill>
                  <a:srgbClr val="4472C4"/>
                </a:solidFill>
                <a:latin typeface="Oswald" panose="00000500000000000000" pitchFamily="2" charset="0"/>
              </a:rPr>
              <a:t>Platform</a:t>
            </a:r>
            <a:r>
              <a:rPr lang="es-CO" sz="1800" dirty="0">
                <a:solidFill>
                  <a:srgbClr val="4472C4"/>
                </a:solidFill>
                <a:latin typeface="Oswald" panose="00000500000000000000" pitchFamily="2" charset="0"/>
              </a:rPr>
              <a:t> Colombia</a:t>
            </a:r>
          </a:p>
        </p:txBody>
      </p:sp>
      <p:pic>
        <p:nvPicPr>
          <p:cNvPr id="11" name="Imagen 10" descr="Una persona haciendo gestos con la mano&#10;&#10;Descripción generada automáticamente con confianza baja">
            <a:extLst>
              <a:ext uri="{FF2B5EF4-FFF2-40B4-BE49-F238E27FC236}">
                <a16:creationId xmlns:a16="http://schemas.microsoft.com/office/drawing/2014/main" id="{ACD41315-6BC7-F1D8-EF06-FD26C6D1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6" t="272" r="13709" b="55072"/>
          <a:stretch/>
        </p:blipFill>
        <p:spPr>
          <a:xfrm>
            <a:off x="-3044130" y="-48513"/>
            <a:ext cx="12861316" cy="5804598"/>
          </a:xfrm>
          <a:custGeom>
            <a:avLst/>
            <a:gdLst>
              <a:gd name="connsiteX0" fmla="*/ 0 w 12177089"/>
              <a:gd name="connsiteY0" fmla="*/ 0 h 5495791"/>
              <a:gd name="connsiteX1" fmla="*/ 12177089 w 12177089"/>
              <a:gd name="connsiteY1" fmla="*/ 2 h 5495791"/>
              <a:gd name="connsiteX2" fmla="*/ 12177089 w 12177089"/>
              <a:gd name="connsiteY2" fmla="*/ 50394 h 5495791"/>
              <a:gd name="connsiteX3" fmla="*/ 12170186 w 12177089"/>
              <a:gd name="connsiteY3" fmla="*/ 63511 h 5495791"/>
              <a:gd name="connsiteX4" fmla="*/ 11957839 w 12177089"/>
              <a:gd name="connsiteY4" fmla="*/ 323469 h 5495791"/>
              <a:gd name="connsiteX5" fmla="*/ 7270882 w 12177089"/>
              <a:gd name="connsiteY5" fmla="*/ 5010427 h 5495791"/>
              <a:gd name="connsiteX6" fmla="*/ 4927333 w 12177089"/>
              <a:gd name="connsiteY6" fmla="*/ 5010427 h 5495791"/>
              <a:gd name="connsiteX7" fmla="*/ 240375 w 12177089"/>
              <a:gd name="connsiteY7" fmla="*/ 323469 h 5495791"/>
              <a:gd name="connsiteX8" fmla="*/ 28028 w 12177089"/>
              <a:gd name="connsiteY8" fmla="*/ 63511 h 5495791"/>
              <a:gd name="connsiteX9" fmla="*/ 0 w 12177089"/>
              <a:gd name="connsiteY9" fmla="*/ 10248 h 549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77089" h="5495791">
                <a:moveTo>
                  <a:pt x="0" y="0"/>
                </a:moveTo>
                <a:lnTo>
                  <a:pt x="12177089" y="2"/>
                </a:lnTo>
                <a:lnTo>
                  <a:pt x="12177089" y="50394"/>
                </a:lnTo>
                <a:lnTo>
                  <a:pt x="12170186" y="63511"/>
                </a:lnTo>
                <a:cubicBezTo>
                  <a:pt x="12109515" y="155398"/>
                  <a:pt x="12038733" y="242576"/>
                  <a:pt x="11957839" y="323469"/>
                </a:cubicBezTo>
                <a:lnTo>
                  <a:pt x="7270882" y="5010427"/>
                </a:lnTo>
                <a:cubicBezTo>
                  <a:pt x="6623730" y="5657580"/>
                  <a:pt x="5574485" y="5657580"/>
                  <a:pt x="4927333" y="5010427"/>
                </a:cubicBezTo>
                <a:lnTo>
                  <a:pt x="240375" y="323469"/>
                </a:lnTo>
                <a:cubicBezTo>
                  <a:pt x="159481" y="242576"/>
                  <a:pt x="88697" y="155400"/>
                  <a:pt x="28028" y="63511"/>
                </a:cubicBezTo>
                <a:lnTo>
                  <a:pt x="0" y="10248"/>
                </a:lnTo>
                <a:close/>
              </a:path>
            </a:pathLst>
          </a:cu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0FC83F48-5F67-C55D-3BF0-09C87F39F602}"/>
              </a:ext>
            </a:extLst>
          </p:cNvPr>
          <p:cNvGrpSpPr>
            <a:grpSpLocks noChangeAspect="1"/>
          </p:cNvGrpSpPr>
          <p:nvPr/>
        </p:nvGrpSpPr>
        <p:grpSpPr>
          <a:xfrm>
            <a:off x="4819833" y="2447304"/>
            <a:ext cx="1656000" cy="1506570"/>
            <a:chOff x="4292168" y="1966127"/>
            <a:chExt cx="2730362" cy="248400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A1B4B83B-F10E-E862-9AA8-57EC10DD93BE}"/>
                </a:ext>
              </a:extLst>
            </p:cNvPr>
            <p:cNvSpPr>
              <a:spLocks noChangeAspect="1"/>
            </p:cNvSpPr>
            <p:nvPr/>
          </p:nvSpPr>
          <p:spPr>
            <a:xfrm rot="2700000" flipV="1">
              <a:off x="4292168" y="1966127"/>
              <a:ext cx="2484000" cy="2484000"/>
            </a:xfrm>
            <a:custGeom>
              <a:avLst/>
              <a:gdLst>
                <a:gd name="connsiteX0" fmla="*/ 0 w 3145728"/>
                <a:gd name="connsiteY0" fmla="*/ 3125834 h 3145728"/>
                <a:gd name="connsiteX1" fmla="*/ 3125835 w 3145728"/>
                <a:gd name="connsiteY1" fmla="*/ 0 h 3145728"/>
                <a:gd name="connsiteX2" fmla="*/ 3133538 w 3145728"/>
                <a:gd name="connsiteY2" fmla="*/ 24817 h 3145728"/>
                <a:gd name="connsiteX3" fmla="*/ 3145728 w 3145728"/>
                <a:gd name="connsiteY3" fmla="*/ 145740 h 3145728"/>
                <a:gd name="connsiteX4" fmla="*/ 3145728 w 3145728"/>
                <a:gd name="connsiteY4" fmla="*/ 2545716 h 3145728"/>
                <a:gd name="connsiteX5" fmla="*/ 2545716 w 3145728"/>
                <a:gd name="connsiteY5" fmla="*/ 3145728 h 3145728"/>
                <a:gd name="connsiteX6" fmla="*/ 145740 w 3145728"/>
                <a:gd name="connsiteY6" fmla="*/ 3145728 h 3145728"/>
                <a:gd name="connsiteX7" fmla="*/ 24817 w 3145728"/>
                <a:gd name="connsiteY7" fmla="*/ 3133538 h 314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5728" h="3145728">
                  <a:moveTo>
                    <a:pt x="0" y="3125834"/>
                  </a:moveTo>
                  <a:lnTo>
                    <a:pt x="3125835" y="0"/>
                  </a:lnTo>
                  <a:lnTo>
                    <a:pt x="3133538" y="24817"/>
                  </a:lnTo>
                  <a:cubicBezTo>
                    <a:pt x="3141530" y="63876"/>
                    <a:pt x="3145728" y="104318"/>
                    <a:pt x="3145728" y="145740"/>
                  </a:cubicBezTo>
                  <a:lnTo>
                    <a:pt x="3145728" y="2545716"/>
                  </a:lnTo>
                  <a:cubicBezTo>
                    <a:pt x="3145728" y="2877093"/>
                    <a:pt x="2877093" y="3145728"/>
                    <a:pt x="2545716" y="3145728"/>
                  </a:cubicBezTo>
                  <a:lnTo>
                    <a:pt x="145740" y="3145728"/>
                  </a:lnTo>
                  <a:cubicBezTo>
                    <a:pt x="104318" y="3145728"/>
                    <a:pt x="63876" y="3141531"/>
                    <a:pt x="24817" y="3133538"/>
                  </a:cubicBezTo>
                  <a:close/>
                </a:path>
              </a:pathLst>
            </a:custGeom>
            <a:solidFill>
              <a:srgbClr val="7327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>
                <a:solidFill>
                  <a:srgbClr val="FFFFFF"/>
                </a:solidFill>
                <a:latin typeface="Century Gothic"/>
              </a:endParaRPr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59224CFC-1C49-3C99-6FDD-BD4C691A483D}"/>
                </a:ext>
              </a:extLst>
            </p:cNvPr>
            <p:cNvSpPr>
              <a:spLocks noChangeAspect="1"/>
            </p:cNvSpPr>
            <p:nvPr/>
          </p:nvSpPr>
          <p:spPr>
            <a:xfrm rot="2700000" flipV="1">
              <a:off x="5776695" y="3081201"/>
              <a:ext cx="547670" cy="1944000"/>
            </a:xfrm>
            <a:custGeom>
              <a:avLst/>
              <a:gdLst>
                <a:gd name="connsiteX0" fmla="*/ 9960 w 547670"/>
                <a:gd name="connsiteY0" fmla="*/ 1944000 h 1944000"/>
                <a:gd name="connsiteX1" fmla="*/ 176874 w 547670"/>
                <a:gd name="connsiteY1" fmla="*/ 1944000 h 1944000"/>
                <a:gd name="connsiteX2" fmla="*/ 547670 w 547670"/>
                <a:gd name="connsiteY2" fmla="*/ 1573204 h 1944000"/>
                <a:gd name="connsiteX3" fmla="*/ 547670 w 547670"/>
                <a:gd name="connsiteY3" fmla="*/ 90064 h 1944000"/>
                <a:gd name="connsiteX4" fmla="*/ 540137 w 547670"/>
                <a:gd name="connsiteY4" fmla="*/ 15337 h 1944000"/>
                <a:gd name="connsiteX5" fmla="*/ 535376 w 547670"/>
                <a:gd name="connsiteY5" fmla="*/ 0 h 1944000"/>
                <a:gd name="connsiteX6" fmla="*/ 0 w 547670"/>
                <a:gd name="connsiteY6" fmla="*/ 535376 h 1944000"/>
                <a:gd name="connsiteX7" fmla="*/ 334 w 547670"/>
                <a:gd name="connsiteY7" fmla="*/ 536450 h 1944000"/>
                <a:gd name="connsiteX8" fmla="*/ 9960 w 547670"/>
                <a:gd name="connsiteY8" fmla="*/ 631936 h 19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670" h="1944000">
                  <a:moveTo>
                    <a:pt x="9960" y="1944000"/>
                  </a:moveTo>
                  <a:lnTo>
                    <a:pt x="176874" y="1944000"/>
                  </a:lnTo>
                  <a:cubicBezTo>
                    <a:pt x="381659" y="1944000"/>
                    <a:pt x="547670" y="1777989"/>
                    <a:pt x="547670" y="1573204"/>
                  </a:cubicBezTo>
                  <a:lnTo>
                    <a:pt x="547670" y="90064"/>
                  </a:lnTo>
                  <a:cubicBezTo>
                    <a:pt x="547670" y="64467"/>
                    <a:pt x="545076" y="39474"/>
                    <a:pt x="540137" y="15337"/>
                  </a:cubicBezTo>
                  <a:lnTo>
                    <a:pt x="535376" y="0"/>
                  </a:lnTo>
                  <a:lnTo>
                    <a:pt x="0" y="535376"/>
                  </a:lnTo>
                  <a:lnTo>
                    <a:pt x="334" y="536450"/>
                  </a:lnTo>
                  <a:cubicBezTo>
                    <a:pt x="6645" y="567293"/>
                    <a:pt x="9959" y="599227"/>
                    <a:pt x="9960" y="631936"/>
                  </a:cubicBezTo>
                  <a:close/>
                </a:path>
              </a:pathLst>
            </a:custGeom>
            <a:solidFill>
              <a:srgbClr val="7327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CO" dirty="0">
                <a:solidFill>
                  <a:srgbClr val="FFFFFF"/>
                </a:solidFill>
                <a:latin typeface="Century Gothic"/>
              </a:endParaRPr>
            </a:p>
          </p:txBody>
        </p:sp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0D39EF88-B1BB-915D-5462-247DFD39C630}"/>
              </a:ext>
            </a:extLst>
          </p:cNvPr>
          <p:cNvSpPr>
            <a:spLocks noChangeAspect="1"/>
          </p:cNvSpPr>
          <p:nvPr/>
        </p:nvSpPr>
        <p:spPr>
          <a:xfrm rot="2700000" flipV="1">
            <a:off x="5064298" y="2724249"/>
            <a:ext cx="1008000" cy="1008000"/>
          </a:xfrm>
          <a:custGeom>
            <a:avLst/>
            <a:gdLst>
              <a:gd name="connsiteX0" fmla="*/ 0 w 3145728"/>
              <a:gd name="connsiteY0" fmla="*/ 3125834 h 3145728"/>
              <a:gd name="connsiteX1" fmla="*/ 3125835 w 3145728"/>
              <a:gd name="connsiteY1" fmla="*/ 0 h 3145728"/>
              <a:gd name="connsiteX2" fmla="*/ 3133538 w 3145728"/>
              <a:gd name="connsiteY2" fmla="*/ 24817 h 3145728"/>
              <a:gd name="connsiteX3" fmla="*/ 3145728 w 3145728"/>
              <a:gd name="connsiteY3" fmla="*/ 145740 h 3145728"/>
              <a:gd name="connsiteX4" fmla="*/ 3145728 w 3145728"/>
              <a:gd name="connsiteY4" fmla="*/ 2545716 h 3145728"/>
              <a:gd name="connsiteX5" fmla="*/ 2545716 w 3145728"/>
              <a:gd name="connsiteY5" fmla="*/ 3145728 h 3145728"/>
              <a:gd name="connsiteX6" fmla="*/ 145740 w 3145728"/>
              <a:gd name="connsiteY6" fmla="*/ 3145728 h 3145728"/>
              <a:gd name="connsiteX7" fmla="*/ 24817 w 3145728"/>
              <a:gd name="connsiteY7" fmla="*/ 3133538 h 31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5728" h="3145728">
                <a:moveTo>
                  <a:pt x="0" y="3125834"/>
                </a:moveTo>
                <a:lnTo>
                  <a:pt x="3125835" y="0"/>
                </a:lnTo>
                <a:lnTo>
                  <a:pt x="3133538" y="24817"/>
                </a:lnTo>
                <a:cubicBezTo>
                  <a:pt x="3141530" y="63876"/>
                  <a:pt x="3145728" y="104318"/>
                  <a:pt x="3145728" y="145740"/>
                </a:cubicBezTo>
                <a:lnTo>
                  <a:pt x="3145728" y="2545716"/>
                </a:lnTo>
                <a:cubicBezTo>
                  <a:pt x="3145728" y="2877093"/>
                  <a:pt x="2877093" y="3145728"/>
                  <a:pt x="2545716" y="3145728"/>
                </a:cubicBezTo>
                <a:lnTo>
                  <a:pt x="145740" y="3145728"/>
                </a:lnTo>
                <a:cubicBezTo>
                  <a:pt x="104318" y="3145728"/>
                  <a:pt x="63876" y="3141531"/>
                  <a:pt x="24817" y="3133538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8203CE-09EF-C3F2-459C-038A9850D438}"/>
              </a:ext>
            </a:extLst>
          </p:cNvPr>
          <p:cNvSpPr txBox="1"/>
          <p:nvPr/>
        </p:nvSpPr>
        <p:spPr>
          <a:xfrm>
            <a:off x="7154469" y="2890291"/>
            <a:ext cx="4502687" cy="590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500" b="1">
                <a:solidFill>
                  <a:srgbClr val="322944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s-CO" dirty="0"/>
              <a:t>@alvarorodriguezlasso</a:t>
            </a:r>
          </a:p>
        </p:txBody>
      </p:sp>
      <p:pic>
        <p:nvPicPr>
          <p:cNvPr id="1026" name="Picture 2" descr="LinkedIn - Aplicaciones de Microsoft">
            <a:extLst>
              <a:ext uri="{FF2B5EF4-FFF2-40B4-BE49-F238E27FC236}">
                <a16:creationId xmlns:a16="http://schemas.microsoft.com/office/drawing/2014/main" id="{0B8E6BFC-EDC6-730C-D2EF-C01DFD18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333" y="2872836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22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5BA466C3-EAC9-D303-D445-4755AC098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" b="7582"/>
          <a:stretch/>
        </p:blipFill>
        <p:spPr>
          <a:xfrm>
            <a:off x="0" y="-376572"/>
            <a:ext cx="12277557" cy="72911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ADDAF7-9F17-EDC3-41C4-24765CC7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" y="24063"/>
            <a:ext cx="11823032" cy="649705"/>
          </a:xfrm>
        </p:spPr>
        <p:txBody>
          <a:bodyPr>
            <a:normAutofit/>
          </a:bodyPr>
          <a:lstStyle/>
          <a:p>
            <a:r>
              <a:rPr lang="es-CO" sz="3200" b="0" dirty="0"/>
              <a:t>Hace unos años fui Director de Riesgo de Inversiones en la banca colombiana…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12CF40F-6980-3ADF-3886-D310C94AA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692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6E0C0-4411-0516-216A-7FC52995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38101"/>
            <a:ext cx="11823032" cy="1116000"/>
          </a:xfrm>
        </p:spPr>
        <p:txBody>
          <a:bodyPr/>
          <a:lstStyle/>
          <a:p>
            <a:pPr algn="just"/>
            <a:r>
              <a:rPr lang="es-CO" dirty="0"/>
              <a:t>…</a:t>
            </a:r>
            <a:r>
              <a:rPr lang="es-CO" b="0" dirty="0"/>
              <a:t>y contaba con un par de terminales de Bloomberg: principal sistema de información financiera del mundo…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AC73931-6611-A050-2EA0-8E63F894D7B5}"/>
              </a:ext>
            </a:extLst>
          </p:cNvPr>
          <p:cNvGrpSpPr/>
          <p:nvPr/>
        </p:nvGrpSpPr>
        <p:grpSpPr>
          <a:xfrm>
            <a:off x="-68182" y="1342053"/>
            <a:ext cx="12826888" cy="4752000"/>
            <a:chOff x="-30082" y="1342053"/>
            <a:chExt cx="12826888" cy="4752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F872163-68F0-4F6B-B5D8-6E8F7C9BA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082" y="1342053"/>
              <a:ext cx="12826888" cy="4752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5DC9799-5346-864D-4321-559348E78E01}"/>
                </a:ext>
              </a:extLst>
            </p:cNvPr>
            <p:cNvSpPr/>
            <p:nvPr/>
          </p:nvSpPr>
          <p:spPr>
            <a:xfrm>
              <a:off x="10877550" y="2353274"/>
              <a:ext cx="1657350" cy="5232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33919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110F-658F-5917-C3FC-A169196DD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3D540-F4A3-98D3-B09A-51B04261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76201"/>
            <a:ext cx="11823032" cy="1116000"/>
          </a:xfrm>
        </p:spPr>
        <p:txBody>
          <a:bodyPr>
            <a:normAutofit/>
          </a:bodyPr>
          <a:lstStyle/>
          <a:p>
            <a:pPr algn="just"/>
            <a:r>
              <a:rPr lang="es-CO" dirty="0"/>
              <a:t>…</a:t>
            </a:r>
            <a:r>
              <a:rPr lang="es-CO" b="0" dirty="0"/>
              <a:t>la terminal de Bloomberg, puede precargar automáticamente la información relevante para el negocio y disponerla una vez prendas el equipo (</a:t>
            </a:r>
            <a:r>
              <a:rPr lang="es-CO" dirty="0" err="1"/>
              <a:t>launchpad</a:t>
            </a:r>
            <a:r>
              <a:rPr lang="es-CO" dirty="0"/>
              <a:t>) </a:t>
            </a:r>
            <a:r>
              <a:rPr lang="es-CO" b="0" dirty="0"/>
              <a:t>…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7ED91D-E6C1-FC3F-03B9-BBD23FB8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1"/>
            <a:ext cx="12194063" cy="46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727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3" ma:contentTypeDescription="Crear nuevo documento." ma:contentTypeScope="" ma:versionID="ff6d07b46bee36d50fb51a4d27c9da50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da13a3cb0be8a7b400e6630cee027f14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customXml/itemProps2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0795C2-DB2C-4AD1-8765-8A5098C0B02E}"/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385</Words>
  <Application>Microsoft Office PowerPoint</Application>
  <PresentationFormat>Panorámica</PresentationFormat>
  <Paragraphs>56</Paragraphs>
  <Slides>14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Oswald</vt:lpstr>
      <vt:lpstr>Proxima Nova</vt:lpstr>
      <vt:lpstr>Tema de Office</vt:lpstr>
      <vt:lpstr>Presentación de PowerPoint</vt:lpstr>
      <vt:lpstr>Presentación de PowerPoint</vt:lpstr>
      <vt:lpstr>Presentación de PowerPoint</vt:lpstr>
      <vt:lpstr>Agenda</vt:lpstr>
      <vt:lpstr>1) Antecedentes</vt:lpstr>
      <vt:lpstr>Presentación de PowerPoint</vt:lpstr>
      <vt:lpstr>Hace unos años fui Director de Riesgo de Inversiones en la banca colombiana…</vt:lpstr>
      <vt:lpstr>…y contaba con un par de terminales de Bloomberg: principal sistema de información financiera del mundo…</vt:lpstr>
      <vt:lpstr>…la terminal de Bloomberg, puede precargar automáticamente la información relevante para el negocio y disponerla una vez prendas el equipo (launchpad) …</vt:lpstr>
      <vt:lpstr>…dentro del launchpad se configuraron múltiples indicadores económicos, tablas y gráficas, destacándose los más elementales:</vt:lpstr>
      <vt:lpstr>…Finalmente construí el launchpad en la página web www.finanzasvlr.com, pero el proveedor constantemente desajusta las conexiones.</vt:lpstr>
      <vt:lpstr>2) Workflow </vt:lpstr>
      <vt:lpstr>El workflow propuesto, implica armar una ETL web con posibilidad de extraer datos mediante SQL a través de un DataMart de Power BI, para luego hacer ciencia de datos en jupyter.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Álvaro Ignacio Rodríguez Lasso</cp:lastModifiedBy>
  <cp:revision>95</cp:revision>
  <dcterms:created xsi:type="dcterms:W3CDTF">2023-06-14T01:28:16Z</dcterms:created>
  <dcterms:modified xsi:type="dcterms:W3CDTF">2026-01-20T13:54:33Z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